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84" r:id="rId6"/>
    <p:sldId id="263" r:id="rId7"/>
    <p:sldId id="259" r:id="rId8"/>
    <p:sldId id="260" r:id="rId9"/>
    <p:sldId id="280" r:id="rId10"/>
    <p:sldId id="265" r:id="rId11"/>
    <p:sldId id="286" r:id="rId12"/>
    <p:sldId id="264" r:id="rId13"/>
    <p:sldId id="262" r:id="rId14"/>
    <p:sldId id="266" r:id="rId15"/>
    <p:sldId id="277" r:id="rId16"/>
    <p:sldId id="283" r:id="rId17"/>
    <p:sldId id="267" r:id="rId18"/>
    <p:sldId id="269" r:id="rId19"/>
    <p:sldId id="278" r:id="rId20"/>
    <p:sldId id="279" r:id="rId21"/>
    <p:sldId id="275" r:id="rId22"/>
    <p:sldId id="274" r:id="rId23"/>
    <p:sldId id="292" r:id="rId24"/>
    <p:sldId id="293" r:id="rId25"/>
    <p:sldId id="289" r:id="rId26"/>
    <p:sldId id="290" r:id="rId27"/>
    <p:sldId id="291" r:id="rId28"/>
    <p:sldId id="281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KWANGKYUN BRUCE" initials="KKB" lastIdx="3" clrIdx="0">
    <p:extLst>
      <p:ext uri="{19B8F6BF-5375-455C-9EA6-DF929625EA0E}">
        <p15:presenceInfo xmlns:p15="http://schemas.microsoft.com/office/powerpoint/2012/main" userId="23bc5f313ea61b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0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42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10T22:32:26.448" idx="2">
    <p:pos x="7314" y="1475"/>
    <p:text>wireless charging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69E778-10EB-4CFD-B38E-92309433E7D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AF2F83-494F-45AB-990A-3D47E2E936B6}">
      <dgm:prSet/>
      <dgm:spPr/>
      <dgm:t>
        <a:bodyPr/>
        <a:lstStyle/>
        <a:p>
          <a:r>
            <a:rPr lang="en-US" dirty="0"/>
            <a:t>Initial state: Car is parked</a:t>
          </a:r>
        </a:p>
      </dgm:t>
    </dgm:pt>
    <dgm:pt modelId="{D46B5949-9797-40DA-B713-5C2B2B601B1B}" type="parTrans" cxnId="{A9EA3311-8103-4500-9174-EFB0B9E47A1C}">
      <dgm:prSet/>
      <dgm:spPr/>
      <dgm:t>
        <a:bodyPr/>
        <a:lstStyle/>
        <a:p>
          <a:endParaRPr lang="en-US"/>
        </a:p>
      </dgm:t>
    </dgm:pt>
    <dgm:pt modelId="{47B10B17-82A8-422C-B365-43836F379960}" type="sibTrans" cxnId="{A9EA3311-8103-4500-9174-EFB0B9E47A1C}">
      <dgm:prSet/>
      <dgm:spPr/>
      <dgm:t>
        <a:bodyPr/>
        <a:lstStyle/>
        <a:p>
          <a:endParaRPr lang="en-US"/>
        </a:p>
      </dgm:t>
    </dgm:pt>
    <dgm:pt modelId="{A3A77ECD-F95E-4FC8-BA89-7500A102F051}">
      <dgm:prSet/>
      <dgm:spPr/>
      <dgm:t>
        <a:bodyPr/>
        <a:lstStyle/>
        <a:p>
          <a:r>
            <a:rPr lang="en-US" dirty="0"/>
            <a:t>Find &amp; Match a nearby available charging station owner &amp; user</a:t>
          </a:r>
        </a:p>
      </dgm:t>
    </dgm:pt>
    <dgm:pt modelId="{EA59CE04-D773-4D41-B452-DE750D403261}" type="parTrans" cxnId="{F7114980-C794-4F69-8BD3-B01062388381}">
      <dgm:prSet/>
      <dgm:spPr/>
      <dgm:t>
        <a:bodyPr/>
        <a:lstStyle/>
        <a:p>
          <a:endParaRPr lang="en-US"/>
        </a:p>
      </dgm:t>
    </dgm:pt>
    <dgm:pt modelId="{E03DA64C-FC4D-4E15-AEF4-988FF669ADEB}" type="sibTrans" cxnId="{F7114980-C794-4F69-8BD3-B01062388381}">
      <dgm:prSet/>
      <dgm:spPr/>
      <dgm:t>
        <a:bodyPr/>
        <a:lstStyle/>
        <a:p>
          <a:endParaRPr lang="en-US"/>
        </a:p>
      </dgm:t>
    </dgm:pt>
    <dgm:pt modelId="{5F4A9902-C80F-4074-863D-1FB038E0D874}">
      <dgm:prSet/>
      <dgm:spPr/>
      <dgm:t>
        <a:bodyPr/>
        <a:lstStyle/>
        <a:p>
          <a:r>
            <a:rPr lang="en-US" dirty="0"/>
            <a:t>Autonomous Drive to a nearby available charging station</a:t>
          </a:r>
        </a:p>
      </dgm:t>
    </dgm:pt>
    <dgm:pt modelId="{9E59D2FB-31C7-42B3-8D02-91DDD490CA82}" type="parTrans" cxnId="{AAA6071B-C4BF-436A-B198-67227CA34CBC}">
      <dgm:prSet/>
      <dgm:spPr/>
      <dgm:t>
        <a:bodyPr/>
        <a:lstStyle/>
        <a:p>
          <a:endParaRPr lang="en-US"/>
        </a:p>
      </dgm:t>
    </dgm:pt>
    <dgm:pt modelId="{0F1BC7B0-E7E7-4667-91B8-88B0868B28F3}" type="sibTrans" cxnId="{AAA6071B-C4BF-436A-B198-67227CA34CBC}">
      <dgm:prSet/>
      <dgm:spPr/>
      <dgm:t>
        <a:bodyPr/>
        <a:lstStyle/>
        <a:p>
          <a:endParaRPr lang="en-US"/>
        </a:p>
      </dgm:t>
    </dgm:pt>
    <dgm:pt modelId="{DFFB3B1B-31F4-4463-98C7-7D8511F82664}">
      <dgm:prSet/>
      <dgm:spPr/>
      <dgm:t>
        <a:bodyPr/>
        <a:lstStyle/>
        <a:p>
          <a:r>
            <a:rPr lang="en-US" dirty="0"/>
            <a:t>Start Auto Charging  </a:t>
          </a:r>
        </a:p>
      </dgm:t>
    </dgm:pt>
    <dgm:pt modelId="{AEFE752C-6C7C-4408-A4F4-F40A3CCB71AB}" type="parTrans" cxnId="{2E326D4F-37CB-4FFE-9E67-C589AB67FAF2}">
      <dgm:prSet/>
      <dgm:spPr/>
      <dgm:t>
        <a:bodyPr/>
        <a:lstStyle/>
        <a:p>
          <a:endParaRPr lang="en-US"/>
        </a:p>
      </dgm:t>
    </dgm:pt>
    <dgm:pt modelId="{70A6EAEE-3B89-4AF1-8724-D34E3A2E79DA}" type="sibTrans" cxnId="{2E326D4F-37CB-4FFE-9E67-C589AB67FAF2}">
      <dgm:prSet/>
      <dgm:spPr/>
      <dgm:t>
        <a:bodyPr/>
        <a:lstStyle/>
        <a:p>
          <a:endParaRPr lang="en-US"/>
        </a:p>
      </dgm:t>
    </dgm:pt>
    <dgm:pt modelId="{CB5F9B13-4EE2-4DF4-B5E5-44ABEB79CD21}">
      <dgm:prSet/>
      <dgm:spPr/>
      <dgm:t>
        <a:bodyPr/>
        <a:lstStyle/>
        <a:p>
          <a:r>
            <a:rPr lang="en-US" dirty="0"/>
            <a:t>Return Drive to original position</a:t>
          </a:r>
        </a:p>
      </dgm:t>
    </dgm:pt>
    <dgm:pt modelId="{00E32D99-BD51-4011-B08C-4261E49F53CE}" type="parTrans" cxnId="{96FC905C-DBE4-4AE9-A454-C4DC5B302CDB}">
      <dgm:prSet/>
      <dgm:spPr/>
      <dgm:t>
        <a:bodyPr/>
        <a:lstStyle/>
        <a:p>
          <a:endParaRPr lang="en-US"/>
        </a:p>
      </dgm:t>
    </dgm:pt>
    <dgm:pt modelId="{604BE202-FFF8-4D5D-A441-A2CCD007328E}" type="sibTrans" cxnId="{96FC905C-DBE4-4AE9-A454-C4DC5B302CDB}">
      <dgm:prSet/>
      <dgm:spPr/>
      <dgm:t>
        <a:bodyPr/>
        <a:lstStyle/>
        <a:p>
          <a:endParaRPr lang="en-US"/>
        </a:p>
      </dgm:t>
    </dgm:pt>
    <dgm:pt modelId="{00BAEC8A-3C9D-4C1D-9261-7D63F9F58599}" type="pres">
      <dgm:prSet presAssocID="{A469E778-10EB-4CFD-B38E-92309433E7DE}" presName="outerComposite" presStyleCnt="0">
        <dgm:presLayoutVars>
          <dgm:chMax val="5"/>
          <dgm:dir/>
          <dgm:resizeHandles val="exact"/>
        </dgm:presLayoutVars>
      </dgm:prSet>
      <dgm:spPr/>
    </dgm:pt>
    <dgm:pt modelId="{7BD18053-B8EE-498F-A126-A660F538F555}" type="pres">
      <dgm:prSet presAssocID="{A469E778-10EB-4CFD-B38E-92309433E7DE}" presName="dummyMaxCanvas" presStyleCnt="0">
        <dgm:presLayoutVars/>
      </dgm:prSet>
      <dgm:spPr/>
    </dgm:pt>
    <dgm:pt modelId="{079FA17A-8A03-47F7-8EF3-A72CBDCD1104}" type="pres">
      <dgm:prSet presAssocID="{A469E778-10EB-4CFD-B38E-92309433E7DE}" presName="FiveNodes_1" presStyleLbl="node1" presStyleIdx="0" presStyleCnt="5" custLinFactNeighborX="-403" custLinFactNeighborY="-5314">
        <dgm:presLayoutVars>
          <dgm:bulletEnabled val="1"/>
        </dgm:presLayoutVars>
      </dgm:prSet>
      <dgm:spPr/>
    </dgm:pt>
    <dgm:pt modelId="{869409DA-B918-43EC-9B31-3FAF7A2CC190}" type="pres">
      <dgm:prSet presAssocID="{A469E778-10EB-4CFD-B38E-92309433E7DE}" presName="FiveNodes_2" presStyleLbl="node1" presStyleIdx="1" presStyleCnt="5">
        <dgm:presLayoutVars>
          <dgm:bulletEnabled val="1"/>
        </dgm:presLayoutVars>
      </dgm:prSet>
      <dgm:spPr/>
    </dgm:pt>
    <dgm:pt modelId="{8393732A-FDA4-4241-B67C-FCC64642462E}" type="pres">
      <dgm:prSet presAssocID="{A469E778-10EB-4CFD-B38E-92309433E7DE}" presName="FiveNodes_3" presStyleLbl="node1" presStyleIdx="2" presStyleCnt="5">
        <dgm:presLayoutVars>
          <dgm:bulletEnabled val="1"/>
        </dgm:presLayoutVars>
      </dgm:prSet>
      <dgm:spPr/>
    </dgm:pt>
    <dgm:pt modelId="{98F4ED8C-D80A-4A2D-BF45-308044CFE84F}" type="pres">
      <dgm:prSet presAssocID="{A469E778-10EB-4CFD-B38E-92309433E7DE}" presName="FiveNodes_4" presStyleLbl="node1" presStyleIdx="3" presStyleCnt="5">
        <dgm:presLayoutVars>
          <dgm:bulletEnabled val="1"/>
        </dgm:presLayoutVars>
      </dgm:prSet>
      <dgm:spPr/>
    </dgm:pt>
    <dgm:pt modelId="{66369D49-1286-4A85-9013-0092CC32FAF7}" type="pres">
      <dgm:prSet presAssocID="{A469E778-10EB-4CFD-B38E-92309433E7DE}" presName="FiveNodes_5" presStyleLbl="node1" presStyleIdx="4" presStyleCnt="5">
        <dgm:presLayoutVars>
          <dgm:bulletEnabled val="1"/>
        </dgm:presLayoutVars>
      </dgm:prSet>
      <dgm:spPr/>
    </dgm:pt>
    <dgm:pt modelId="{E5AA64A9-FF2C-4892-A255-CF2486F21E3D}" type="pres">
      <dgm:prSet presAssocID="{A469E778-10EB-4CFD-B38E-92309433E7DE}" presName="FiveConn_1-2" presStyleLbl="fgAccFollowNode1" presStyleIdx="0" presStyleCnt="4">
        <dgm:presLayoutVars>
          <dgm:bulletEnabled val="1"/>
        </dgm:presLayoutVars>
      </dgm:prSet>
      <dgm:spPr/>
    </dgm:pt>
    <dgm:pt modelId="{5FCBAFDD-CCD7-4E7C-82D9-30B44D018BD2}" type="pres">
      <dgm:prSet presAssocID="{A469E778-10EB-4CFD-B38E-92309433E7DE}" presName="FiveConn_2-3" presStyleLbl="fgAccFollowNode1" presStyleIdx="1" presStyleCnt="4">
        <dgm:presLayoutVars>
          <dgm:bulletEnabled val="1"/>
        </dgm:presLayoutVars>
      </dgm:prSet>
      <dgm:spPr/>
    </dgm:pt>
    <dgm:pt modelId="{842F3AE5-C719-4B94-BA59-3106C8F4A12F}" type="pres">
      <dgm:prSet presAssocID="{A469E778-10EB-4CFD-B38E-92309433E7DE}" presName="FiveConn_3-4" presStyleLbl="fgAccFollowNode1" presStyleIdx="2" presStyleCnt="4">
        <dgm:presLayoutVars>
          <dgm:bulletEnabled val="1"/>
        </dgm:presLayoutVars>
      </dgm:prSet>
      <dgm:spPr/>
    </dgm:pt>
    <dgm:pt modelId="{33DFF71F-2585-4DFC-B3BE-8B39CD7865C6}" type="pres">
      <dgm:prSet presAssocID="{A469E778-10EB-4CFD-B38E-92309433E7DE}" presName="FiveConn_4-5" presStyleLbl="fgAccFollowNode1" presStyleIdx="3" presStyleCnt="4">
        <dgm:presLayoutVars>
          <dgm:bulletEnabled val="1"/>
        </dgm:presLayoutVars>
      </dgm:prSet>
      <dgm:spPr/>
    </dgm:pt>
    <dgm:pt modelId="{F0D363A2-5DA6-4BCD-B01C-86B7135C4ACB}" type="pres">
      <dgm:prSet presAssocID="{A469E778-10EB-4CFD-B38E-92309433E7DE}" presName="FiveNodes_1_text" presStyleLbl="node1" presStyleIdx="4" presStyleCnt="5">
        <dgm:presLayoutVars>
          <dgm:bulletEnabled val="1"/>
        </dgm:presLayoutVars>
      </dgm:prSet>
      <dgm:spPr/>
    </dgm:pt>
    <dgm:pt modelId="{4E86184A-4038-4730-BA42-530DAF758513}" type="pres">
      <dgm:prSet presAssocID="{A469E778-10EB-4CFD-B38E-92309433E7DE}" presName="FiveNodes_2_text" presStyleLbl="node1" presStyleIdx="4" presStyleCnt="5">
        <dgm:presLayoutVars>
          <dgm:bulletEnabled val="1"/>
        </dgm:presLayoutVars>
      </dgm:prSet>
      <dgm:spPr/>
    </dgm:pt>
    <dgm:pt modelId="{2ECC82D9-829D-441E-AD6E-861E3DA36491}" type="pres">
      <dgm:prSet presAssocID="{A469E778-10EB-4CFD-B38E-92309433E7DE}" presName="FiveNodes_3_text" presStyleLbl="node1" presStyleIdx="4" presStyleCnt="5">
        <dgm:presLayoutVars>
          <dgm:bulletEnabled val="1"/>
        </dgm:presLayoutVars>
      </dgm:prSet>
      <dgm:spPr/>
    </dgm:pt>
    <dgm:pt modelId="{485EE71E-BF43-481B-8D0E-64AD02D80F33}" type="pres">
      <dgm:prSet presAssocID="{A469E778-10EB-4CFD-B38E-92309433E7DE}" presName="FiveNodes_4_text" presStyleLbl="node1" presStyleIdx="4" presStyleCnt="5">
        <dgm:presLayoutVars>
          <dgm:bulletEnabled val="1"/>
        </dgm:presLayoutVars>
      </dgm:prSet>
      <dgm:spPr/>
    </dgm:pt>
    <dgm:pt modelId="{CE1ECCA1-C778-4144-ABB7-006D8D9039A6}" type="pres">
      <dgm:prSet presAssocID="{A469E778-10EB-4CFD-B38E-92309433E7D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9EA3311-8103-4500-9174-EFB0B9E47A1C}" srcId="{A469E778-10EB-4CFD-B38E-92309433E7DE}" destId="{EAAF2F83-494F-45AB-990A-3D47E2E936B6}" srcOrd="0" destOrd="0" parTransId="{D46B5949-9797-40DA-B713-5C2B2B601B1B}" sibTransId="{47B10B17-82A8-422C-B365-43836F379960}"/>
    <dgm:cxn modelId="{D84AE511-BA35-4269-850E-90AAE3DC6F1D}" type="presOf" srcId="{A3A77ECD-F95E-4FC8-BA89-7500A102F051}" destId="{869409DA-B918-43EC-9B31-3FAF7A2CC190}" srcOrd="0" destOrd="0" presId="urn:microsoft.com/office/officeart/2005/8/layout/vProcess5"/>
    <dgm:cxn modelId="{AAA6071B-C4BF-436A-B198-67227CA34CBC}" srcId="{A469E778-10EB-4CFD-B38E-92309433E7DE}" destId="{5F4A9902-C80F-4074-863D-1FB038E0D874}" srcOrd="2" destOrd="0" parTransId="{9E59D2FB-31C7-42B3-8D02-91DDD490CA82}" sibTransId="{0F1BC7B0-E7E7-4667-91B8-88B0868B28F3}"/>
    <dgm:cxn modelId="{EB5B422B-2719-4473-92A7-9C9EAC3336F0}" type="presOf" srcId="{0F1BC7B0-E7E7-4667-91B8-88B0868B28F3}" destId="{842F3AE5-C719-4B94-BA59-3106C8F4A12F}" srcOrd="0" destOrd="0" presId="urn:microsoft.com/office/officeart/2005/8/layout/vProcess5"/>
    <dgm:cxn modelId="{584C872C-4EE8-4CE2-A3AE-85A09A8C7239}" type="presOf" srcId="{47B10B17-82A8-422C-B365-43836F379960}" destId="{E5AA64A9-FF2C-4892-A255-CF2486F21E3D}" srcOrd="0" destOrd="0" presId="urn:microsoft.com/office/officeart/2005/8/layout/vProcess5"/>
    <dgm:cxn modelId="{29D1F62E-19FD-4968-A672-343F3655EAC3}" type="presOf" srcId="{DFFB3B1B-31F4-4463-98C7-7D8511F82664}" destId="{98F4ED8C-D80A-4A2D-BF45-308044CFE84F}" srcOrd="0" destOrd="0" presId="urn:microsoft.com/office/officeart/2005/8/layout/vProcess5"/>
    <dgm:cxn modelId="{520B833F-4355-4A63-9F93-DAA3F33A012D}" type="presOf" srcId="{70A6EAEE-3B89-4AF1-8724-D34E3A2E79DA}" destId="{33DFF71F-2585-4DFC-B3BE-8B39CD7865C6}" srcOrd="0" destOrd="0" presId="urn:microsoft.com/office/officeart/2005/8/layout/vProcess5"/>
    <dgm:cxn modelId="{96FC905C-DBE4-4AE9-A454-C4DC5B302CDB}" srcId="{A469E778-10EB-4CFD-B38E-92309433E7DE}" destId="{CB5F9B13-4EE2-4DF4-B5E5-44ABEB79CD21}" srcOrd="4" destOrd="0" parTransId="{00E32D99-BD51-4011-B08C-4261E49F53CE}" sibTransId="{604BE202-FFF8-4D5D-A441-A2CCD007328E}"/>
    <dgm:cxn modelId="{49A2605D-5D36-49A2-A53C-6F4EA60A8B00}" type="presOf" srcId="{EAAF2F83-494F-45AB-990A-3D47E2E936B6}" destId="{079FA17A-8A03-47F7-8EF3-A72CBDCD1104}" srcOrd="0" destOrd="0" presId="urn:microsoft.com/office/officeart/2005/8/layout/vProcess5"/>
    <dgm:cxn modelId="{2E326D4F-37CB-4FFE-9E67-C589AB67FAF2}" srcId="{A469E778-10EB-4CFD-B38E-92309433E7DE}" destId="{DFFB3B1B-31F4-4463-98C7-7D8511F82664}" srcOrd="3" destOrd="0" parTransId="{AEFE752C-6C7C-4408-A4F4-F40A3CCB71AB}" sibTransId="{70A6EAEE-3B89-4AF1-8724-D34E3A2E79DA}"/>
    <dgm:cxn modelId="{164A1451-53EE-4AE3-BC88-C83FCE194678}" type="presOf" srcId="{CB5F9B13-4EE2-4DF4-B5E5-44ABEB79CD21}" destId="{66369D49-1286-4A85-9013-0092CC32FAF7}" srcOrd="0" destOrd="0" presId="urn:microsoft.com/office/officeart/2005/8/layout/vProcess5"/>
    <dgm:cxn modelId="{184C5075-D398-4544-B3E2-EAF59F53C4C2}" type="presOf" srcId="{EAAF2F83-494F-45AB-990A-3D47E2E936B6}" destId="{F0D363A2-5DA6-4BCD-B01C-86B7135C4ACB}" srcOrd="1" destOrd="0" presId="urn:microsoft.com/office/officeart/2005/8/layout/vProcess5"/>
    <dgm:cxn modelId="{F7114980-C794-4F69-8BD3-B01062388381}" srcId="{A469E778-10EB-4CFD-B38E-92309433E7DE}" destId="{A3A77ECD-F95E-4FC8-BA89-7500A102F051}" srcOrd="1" destOrd="0" parTransId="{EA59CE04-D773-4D41-B452-DE750D403261}" sibTransId="{E03DA64C-FC4D-4E15-AEF4-988FF669ADEB}"/>
    <dgm:cxn modelId="{3029F49A-8E0F-4585-94F6-FEF3FFA6E1D8}" type="presOf" srcId="{5F4A9902-C80F-4074-863D-1FB038E0D874}" destId="{2ECC82D9-829D-441E-AD6E-861E3DA36491}" srcOrd="1" destOrd="0" presId="urn:microsoft.com/office/officeart/2005/8/layout/vProcess5"/>
    <dgm:cxn modelId="{E1B2D3B4-A6A1-4317-9652-60DCB56CB296}" type="presOf" srcId="{CB5F9B13-4EE2-4DF4-B5E5-44ABEB79CD21}" destId="{CE1ECCA1-C778-4144-ABB7-006D8D9039A6}" srcOrd="1" destOrd="0" presId="urn:microsoft.com/office/officeart/2005/8/layout/vProcess5"/>
    <dgm:cxn modelId="{A370F0C9-1F22-4A66-A32E-876080665231}" type="presOf" srcId="{E03DA64C-FC4D-4E15-AEF4-988FF669ADEB}" destId="{5FCBAFDD-CCD7-4E7C-82D9-30B44D018BD2}" srcOrd="0" destOrd="0" presId="urn:microsoft.com/office/officeart/2005/8/layout/vProcess5"/>
    <dgm:cxn modelId="{72BD3FD1-49EB-47E7-952B-5F2C1244E669}" type="presOf" srcId="{A3A77ECD-F95E-4FC8-BA89-7500A102F051}" destId="{4E86184A-4038-4730-BA42-530DAF758513}" srcOrd="1" destOrd="0" presId="urn:microsoft.com/office/officeart/2005/8/layout/vProcess5"/>
    <dgm:cxn modelId="{2A5475E6-5109-4C62-93A1-E865C654AF73}" type="presOf" srcId="{A469E778-10EB-4CFD-B38E-92309433E7DE}" destId="{00BAEC8A-3C9D-4C1D-9261-7D63F9F58599}" srcOrd="0" destOrd="0" presId="urn:microsoft.com/office/officeart/2005/8/layout/vProcess5"/>
    <dgm:cxn modelId="{0B2662EA-4B2A-4504-BBD7-2966B493BA70}" type="presOf" srcId="{5F4A9902-C80F-4074-863D-1FB038E0D874}" destId="{8393732A-FDA4-4241-B67C-FCC64642462E}" srcOrd="0" destOrd="0" presId="urn:microsoft.com/office/officeart/2005/8/layout/vProcess5"/>
    <dgm:cxn modelId="{D5D921FC-2591-4D00-BC16-E102DCAFF42C}" type="presOf" srcId="{DFFB3B1B-31F4-4463-98C7-7D8511F82664}" destId="{485EE71E-BF43-481B-8D0E-64AD02D80F33}" srcOrd="1" destOrd="0" presId="urn:microsoft.com/office/officeart/2005/8/layout/vProcess5"/>
    <dgm:cxn modelId="{259194B5-3AF2-487B-839F-B72215C41A48}" type="presParOf" srcId="{00BAEC8A-3C9D-4C1D-9261-7D63F9F58599}" destId="{7BD18053-B8EE-498F-A126-A660F538F555}" srcOrd="0" destOrd="0" presId="urn:microsoft.com/office/officeart/2005/8/layout/vProcess5"/>
    <dgm:cxn modelId="{4AC7C4D5-5384-4E9F-978E-59786F7DF047}" type="presParOf" srcId="{00BAEC8A-3C9D-4C1D-9261-7D63F9F58599}" destId="{079FA17A-8A03-47F7-8EF3-A72CBDCD1104}" srcOrd="1" destOrd="0" presId="urn:microsoft.com/office/officeart/2005/8/layout/vProcess5"/>
    <dgm:cxn modelId="{1ACE6064-6C1A-488F-81D8-92FDFF1F1B1F}" type="presParOf" srcId="{00BAEC8A-3C9D-4C1D-9261-7D63F9F58599}" destId="{869409DA-B918-43EC-9B31-3FAF7A2CC190}" srcOrd="2" destOrd="0" presId="urn:microsoft.com/office/officeart/2005/8/layout/vProcess5"/>
    <dgm:cxn modelId="{48F551B5-7C61-4C2C-B427-F75233FDEB6F}" type="presParOf" srcId="{00BAEC8A-3C9D-4C1D-9261-7D63F9F58599}" destId="{8393732A-FDA4-4241-B67C-FCC64642462E}" srcOrd="3" destOrd="0" presId="urn:microsoft.com/office/officeart/2005/8/layout/vProcess5"/>
    <dgm:cxn modelId="{96C5BEC1-93FF-41B7-832F-35FCEAB68FAA}" type="presParOf" srcId="{00BAEC8A-3C9D-4C1D-9261-7D63F9F58599}" destId="{98F4ED8C-D80A-4A2D-BF45-308044CFE84F}" srcOrd="4" destOrd="0" presId="urn:microsoft.com/office/officeart/2005/8/layout/vProcess5"/>
    <dgm:cxn modelId="{282F601C-64F4-4969-8C08-4AB41896A098}" type="presParOf" srcId="{00BAEC8A-3C9D-4C1D-9261-7D63F9F58599}" destId="{66369D49-1286-4A85-9013-0092CC32FAF7}" srcOrd="5" destOrd="0" presId="urn:microsoft.com/office/officeart/2005/8/layout/vProcess5"/>
    <dgm:cxn modelId="{C2557C3A-B711-492C-8133-63106111FD86}" type="presParOf" srcId="{00BAEC8A-3C9D-4C1D-9261-7D63F9F58599}" destId="{E5AA64A9-FF2C-4892-A255-CF2486F21E3D}" srcOrd="6" destOrd="0" presId="urn:microsoft.com/office/officeart/2005/8/layout/vProcess5"/>
    <dgm:cxn modelId="{7D4E95D9-D448-4C22-A376-94DE2BB67EC9}" type="presParOf" srcId="{00BAEC8A-3C9D-4C1D-9261-7D63F9F58599}" destId="{5FCBAFDD-CCD7-4E7C-82D9-30B44D018BD2}" srcOrd="7" destOrd="0" presId="urn:microsoft.com/office/officeart/2005/8/layout/vProcess5"/>
    <dgm:cxn modelId="{92D83BFC-6838-4A7E-BAF3-46389168A82A}" type="presParOf" srcId="{00BAEC8A-3C9D-4C1D-9261-7D63F9F58599}" destId="{842F3AE5-C719-4B94-BA59-3106C8F4A12F}" srcOrd="8" destOrd="0" presId="urn:microsoft.com/office/officeart/2005/8/layout/vProcess5"/>
    <dgm:cxn modelId="{D9833CEE-2C28-4F8F-A11D-9C697FD807FE}" type="presParOf" srcId="{00BAEC8A-3C9D-4C1D-9261-7D63F9F58599}" destId="{33DFF71F-2585-4DFC-B3BE-8B39CD7865C6}" srcOrd="9" destOrd="0" presId="urn:microsoft.com/office/officeart/2005/8/layout/vProcess5"/>
    <dgm:cxn modelId="{35BDCB93-010E-420F-93A1-2C8BEF4A5CB6}" type="presParOf" srcId="{00BAEC8A-3C9D-4C1D-9261-7D63F9F58599}" destId="{F0D363A2-5DA6-4BCD-B01C-86B7135C4ACB}" srcOrd="10" destOrd="0" presId="urn:microsoft.com/office/officeart/2005/8/layout/vProcess5"/>
    <dgm:cxn modelId="{FE122ABE-BA22-48B0-B245-4F3772322BE6}" type="presParOf" srcId="{00BAEC8A-3C9D-4C1D-9261-7D63F9F58599}" destId="{4E86184A-4038-4730-BA42-530DAF758513}" srcOrd="11" destOrd="0" presId="urn:microsoft.com/office/officeart/2005/8/layout/vProcess5"/>
    <dgm:cxn modelId="{204F9A4B-3347-4715-85AC-8C687B70FF3F}" type="presParOf" srcId="{00BAEC8A-3C9D-4C1D-9261-7D63F9F58599}" destId="{2ECC82D9-829D-441E-AD6E-861E3DA36491}" srcOrd="12" destOrd="0" presId="urn:microsoft.com/office/officeart/2005/8/layout/vProcess5"/>
    <dgm:cxn modelId="{A28431D1-8573-4C6B-9C08-6E7B7E241E45}" type="presParOf" srcId="{00BAEC8A-3C9D-4C1D-9261-7D63F9F58599}" destId="{485EE71E-BF43-481B-8D0E-64AD02D80F33}" srcOrd="13" destOrd="0" presId="urn:microsoft.com/office/officeart/2005/8/layout/vProcess5"/>
    <dgm:cxn modelId="{D7A53CE5-6341-4F82-AFE4-84DD0C23273A}" type="presParOf" srcId="{00BAEC8A-3C9D-4C1D-9261-7D63F9F58599}" destId="{CE1ECCA1-C778-4144-ABB7-006D8D9039A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70FD8F-0050-42E3-8B3A-6ED7CFB9852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B5D7D5-6A1C-4ABC-8850-759A9D876047}">
      <dgm:prSet/>
      <dgm:spPr/>
      <dgm:t>
        <a:bodyPr/>
        <a:lstStyle/>
        <a:p>
          <a:pPr>
            <a:defRPr b="1"/>
          </a:pPr>
          <a:r>
            <a:rPr lang="en-US"/>
            <a:t>Phase 1</a:t>
          </a:r>
        </a:p>
      </dgm:t>
    </dgm:pt>
    <dgm:pt modelId="{D8874F40-D7B0-41DE-BB6F-A6014FEAB2D7}" type="parTrans" cxnId="{C5202EE1-10E9-4076-9D55-9E0CF8B152AF}">
      <dgm:prSet/>
      <dgm:spPr/>
      <dgm:t>
        <a:bodyPr/>
        <a:lstStyle/>
        <a:p>
          <a:endParaRPr lang="en-US"/>
        </a:p>
      </dgm:t>
    </dgm:pt>
    <dgm:pt modelId="{BD6E0A2E-99C8-4F5A-971A-CD211D1099FF}" type="sibTrans" cxnId="{C5202EE1-10E9-4076-9D55-9E0CF8B152AF}">
      <dgm:prSet/>
      <dgm:spPr/>
      <dgm:t>
        <a:bodyPr/>
        <a:lstStyle/>
        <a:p>
          <a:endParaRPr lang="en-US"/>
        </a:p>
      </dgm:t>
    </dgm:pt>
    <dgm:pt modelId="{96262926-A67D-4E4E-9515-5EBC67F0B634}">
      <dgm:prSet/>
      <dgm:spPr/>
      <dgm:t>
        <a:bodyPr/>
        <a:lstStyle/>
        <a:p>
          <a:r>
            <a:rPr lang="en-US" dirty="0"/>
            <a:t>Autonomous Parking Assistance</a:t>
          </a:r>
        </a:p>
      </dgm:t>
    </dgm:pt>
    <dgm:pt modelId="{EC74E552-C501-4B0E-9400-E8B410F53D50}" type="parTrans" cxnId="{8C5B110A-FBC3-4CBF-BED2-413E87D4DAD5}">
      <dgm:prSet/>
      <dgm:spPr/>
      <dgm:t>
        <a:bodyPr/>
        <a:lstStyle/>
        <a:p>
          <a:endParaRPr lang="en-US"/>
        </a:p>
      </dgm:t>
    </dgm:pt>
    <dgm:pt modelId="{1DA7ACEB-F642-43C1-BCB5-F580B9B985B9}" type="sibTrans" cxnId="{8C5B110A-FBC3-4CBF-BED2-413E87D4DAD5}">
      <dgm:prSet/>
      <dgm:spPr/>
      <dgm:t>
        <a:bodyPr/>
        <a:lstStyle/>
        <a:p>
          <a:endParaRPr lang="en-US"/>
        </a:p>
      </dgm:t>
    </dgm:pt>
    <dgm:pt modelId="{C5146535-FD3D-4589-98A3-623B8DA4B8DB}">
      <dgm:prSet/>
      <dgm:spPr/>
      <dgm:t>
        <a:bodyPr/>
        <a:lstStyle/>
        <a:p>
          <a:pPr>
            <a:defRPr b="1"/>
          </a:pPr>
          <a:r>
            <a:rPr lang="en-US" dirty="0"/>
            <a:t>Phase 2</a:t>
          </a:r>
        </a:p>
      </dgm:t>
    </dgm:pt>
    <dgm:pt modelId="{20848F78-EC70-4162-96CE-CC68006930F0}" type="parTrans" cxnId="{8EBF857E-7408-4941-91E4-293B0F59EEF7}">
      <dgm:prSet/>
      <dgm:spPr/>
      <dgm:t>
        <a:bodyPr/>
        <a:lstStyle/>
        <a:p>
          <a:endParaRPr lang="en-US"/>
        </a:p>
      </dgm:t>
    </dgm:pt>
    <dgm:pt modelId="{7A3CCAF8-AC3A-401E-AEDD-44BBC1AA9C31}" type="sibTrans" cxnId="{8EBF857E-7408-4941-91E4-293B0F59EEF7}">
      <dgm:prSet/>
      <dgm:spPr/>
      <dgm:t>
        <a:bodyPr/>
        <a:lstStyle/>
        <a:p>
          <a:endParaRPr lang="en-US"/>
        </a:p>
      </dgm:t>
    </dgm:pt>
    <dgm:pt modelId="{E80CA270-6C90-4E17-ACEA-46B56AD54DD1}">
      <dgm:prSet/>
      <dgm:spPr/>
      <dgm:t>
        <a:bodyPr/>
        <a:lstStyle/>
        <a:p>
          <a:r>
            <a:rPr lang="en-US" dirty="0"/>
            <a:t>Auto Charging Service (App)</a:t>
          </a:r>
        </a:p>
      </dgm:t>
    </dgm:pt>
    <dgm:pt modelId="{7EEC8067-96EF-4BE0-8BE3-BA59ED78A31F}" type="parTrans" cxnId="{2DC28DF8-5C1B-4F53-A4C1-D5B63FB54BAF}">
      <dgm:prSet/>
      <dgm:spPr/>
      <dgm:t>
        <a:bodyPr/>
        <a:lstStyle/>
        <a:p>
          <a:endParaRPr lang="en-US"/>
        </a:p>
      </dgm:t>
    </dgm:pt>
    <dgm:pt modelId="{1AFE46E5-6B07-4894-8ECB-21BD7E7B8AF1}" type="sibTrans" cxnId="{2DC28DF8-5C1B-4F53-A4C1-D5B63FB54BAF}">
      <dgm:prSet/>
      <dgm:spPr/>
      <dgm:t>
        <a:bodyPr/>
        <a:lstStyle/>
        <a:p>
          <a:endParaRPr lang="en-US"/>
        </a:p>
      </dgm:t>
    </dgm:pt>
    <dgm:pt modelId="{09C152DA-7620-4852-8162-A77EC3609F3F}">
      <dgm:prSet/>
      <dgm:spPr/>
      <dgm:t>
        <a:bodyPr/>
        <a:lstStyle/>
        <a:p>
          <a:pPr>
            <a:defRPr b="1"/>
          </a:pPr>
          <a:r>
            <a:rPr lang="en-US" dirty="0"/>
            <a:t>Phase 3</a:t>
          </a:r>
        </a:p>
      </dgm:t>
    </dgm:pt>
    <dgm:pt modelId="{9F6D14C0-6C82-4CBD-8D6D-B0E117B6F2ED}" type="parTrans" cxnId="{23ECAC8B-17A4-4883-AA0E-06D66B7E788A}">
      <dgm:prSet/>
      <dgm:spPr/>
      <dgm:t>
        <a:bodyPr/>
        <a:lstStyle/>
        <a:p>
          <a:endParaRPr lang="en-US"/>
        </a:p>
      </dgm:t>
    </dgm:pt>
    <dgm:pt modelId="{0AE8D36D-0F0F-4206-AE39-0A2D73987B68}" type="sibTrans" cxnId="{23ECAC8B-17A4-4883-AA0E-06D66B7E788A}">
      <dgm:prSet/>
      <dgm:spPr/>
      <dgm:t>
        <a:bodyPr/>
        <a:lstStyle/>
        <a:p>
          <a:endParaRPr lang="en-US"/>
        </a:p>
      </dgm:t>
    </dgm:pt>
    <dgm:pt modelId="{6C8937BE-93F8-4DED-8538-1C601DAEBA66}">
      <dgm:prSet/>
      <dgm:spPr/>
      <dgm:t>
        <a:bodyPr/>
        <a:lstStyle/>
        <a:p>
          <a:r>
            <a:rPr lang="en-US" dirty="0"/>
            <a:t>Auto Charger Robot Arm</a:t>
          </a:r>
        </a:p>
      </dgm:t>
    </dgm:pt>
    <dgm:pt modelId="{77D169C6-D77F-456D-B18B-D7BE016AD87A}" type="parTrans" cxnId="{FAA8D3DD-12E8-457D-9144-B037C5678347}">
      <dgm:prSet/>
      <dgm:spPr/>
      <dgm:t>
        <a:bodyPr/>
        <a:lstStyle/>
        <a:p>
          <a:endParaRPr lang="en-US"/>
        </a:p>
      </dgm:t>
    </dgm:pt>
    <dgm:pt modelId="{A97BE953-FA9D-4BA6-A92C-494DB1F3BA59}" type="sibTrans" cxnId="{FAA8D3DD-12E8-457D-9144-B037C5678347}">
      <dgm:prSet/>
      <dgm:spPr/>
      <dgm:t>
        <a:bodyPr/>
        <a:lstStyle/>
        <a:p>
          <a:endParaRPr lang="en-US"/>
        </a:p>
      </dgm:t>
    </dgm:pt>
    <dgm:pt modelId="{EF66EF7A-C8CA-4359-BABE-F36178DF1233}" type="pres">
      <dgm:prSet presAssocID="{6A70FD8F-0050-42E3-8B3A-6ED7CFB9852E}" presName="root" presStyleCnt="0">
        <dgm:presLayoutVars>
          <dgm:dir/>
          <dgm:resizeHandles val="exact"/>
        </dgm:presLayoutVars>
      </dgm:prSet>
      <dgm:spPr/>
    </dgm:pt>
    <dgm:pt modelId="{21213FE8-536C-43EC-A9F5-CC7902B0070A}" type="pres">
      <dgm:prSet presAssocID="{8DB5D7D5-6A1C-4ABC-8850-759A9D876047}" presName="compNode" presStyleCnt="0"/>
      <dgm:spPr/>
    </dgm:pt>
    <dgm:pt modelId="{73B26A83-97AD-4B78-B207-580ECB0D996D}" type="pres">
      <dgm:prSet presAssocID="{8DB5D7D5-6A1C-4ABC-8850-759A9D87604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king Location"/>
        </a:ext>
      </dgm:extLst>
    </dgm:pt>
    <dgm:pt modelId="{B6D5569D-1F0F-41C1-9D89-393C34DE1CA5}" type="pres">
      <dgm:prSet presAssocID="{8DB5D7D5-6A1C-4ABC-8850-759A9D876047}" presName="iconSpace" presStyleCnt="0"/>
      <dgm:spPr/>
    </dgm:pt>
    <dgm:pt modelId="{F6054D7D-3CAE-438E-900D-842856A7D537}" type="pres">
      <dgm:prSet presAssocID="{8DB5D7D5-6A1C-4ABC-8850-759A9D876047}" presName="parTx" presStyleLbl="revTx" presStyleIdx="0" presStyleCnt="6">
        <dgm:presLayoutVars>
          <dgm:chMax val="0"/>
          <dgm:chPref val="0"/>
        </dgm:presLayoutVars>
      </dgm:prSet>
      <dgm:spPr/>
    </dgm:pt>
    <dgm:pt modelId="{C5816C56-3F12-48FC-A582-F043826D3712}" type="pres">
      <dgm:prSet presAssocID="{8DB5D7D5-6A1C-4ABC-8850-759A9D876047}" presName="txSpace" presStyleCnt="0"/>
      <dgm:spPr/>
    </dgm:pt>
    <dgm:pt modelId="{75F5954C-9196-43D4-A4BD-5D685FDF546D}" type="pres">
      <dgm:prSet presAssocID="{8DB5D7D5-6A1C-4ABC-8850-759A9D876047}" presName="desTx" presStyleLbl="revTx" presStyleIdx="1" presStyleCnt="6">
        <dgm:presLayoutVars/>
      </dgm:prSet>
      <dgm:spPr/>
    </dgm:pt>
    <dgm:pt modelId="{7CBE812C-ECE6-4164-A4BA-00205CDCBBDD}" type="pres">
      <dgm:prSet presAssocID="{BD6E0A2E-99C8-4F5A-971A-CD211D1099FF}" presName="sibTrans" presStyleCnt="0"/>
      <dgm:spPr/>
    </dgm:pt>
    <dgm:pt modelId="{30F680D6-32CC-4636-A19A-206B1A87F661}" type="pres">
      <dgm:prSet presAssocID="{C5146535-FD3D-4589-98A3-623B8DA4B8DB}" presName="compNode" presStyleCnt="0"/>
      <dgm:spPr/>
    </dgm:pt>
    <dgm:pt modelId="{504D3C5A-C9A2-499F-9F33-D1F3B5477DB9}" type="pres">
      <dgm:prSet presAssocID="{C5146535-FD3D-4589-98A3-623B8DA4B8D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ll"/>
        </a:ext>
      </dgm:extLst>
    </dgm:pt>
    <dgm:pt modelId="{7AC0E163-86CF-4F32-A22D-89BD9F180617}" type="pres">
      <dgm:prSet presAssocID="{C5146535-FD3D-4589-98A3-623B8DA4B8DB}" presName="iconSpace" presStyleCnt="0"/>
      <dgm:spPr/>
    </dgm:pt>
    <dgm:pt modelId="{A6ABF0E5-7FC7-4941-B486-848FB07BE24F}" type="pres">
      <dgm:prSet presAssocID="{C5146535-FD3D-4589-98A3-623B8DA4B8DB}" presName="parTx" presStyleLbl="revTx" presStyleIdx="2" presStyleCnt="6">
        <dgm:presLayoutVars>
          <dgm:chMax val="0"/>
          <dgm:chPref val="0"/>
        </dgm:presLayoutVars>
      </dgm:prSet>
      <dgm:spPr/>
    </dgm:pt>
    <dgm:pt modelId="{F598E311-E25B-45E0-99DE-2210581802EA}" type="pres">
      <dgm:prSet presAssocID="{C5146535-FD3D-4589-98A3-623B8DA4B8DB}" presName="txSpace" presStyleCnt="0"/>
      <dgm:spPr/>
    </dgm:pt>
    <dgm:pt modelId="{79BC22F6-7340-4140-A0C6-EEABFF950F34}" type="pres">
      <dgm:prSet presAssocID="{C5146535-FD3D-4589-98A3-623B8DA4B8DB}" presName="desTx" presStyleLbl="revTx" presStyleIdx="3" presStyleCnt="6">
        <dgm:presLayoutVars/>
      </dgm:prSet>
      <dgm:spPr/>
    </dgm:pt>
    <dgm:pt modelId="{87EBF838-B5F0-4354-AE85-3A87E1B557ED}" type="pres">
      <dgm:prSet presAssocID="{7A3CCAF8-AC3A-401E-AEDD-44BBC1AA9C31}" presName="sibTrans" presStyleCnt="0"/>
      <dgm:spPr/>
    </dgm:pt>
    <dgm:pt modelId="{AB364B0D-0080-422A-875D-BC62CD77E6FF}" type="pres">
      <dgm:prSet presAssocID="{09C152DA-7620-4852-8162-A77EC3609F3F}" presName="compNode" presStyleCnt="0"/>
      <dgm:spPr/>
    </dgm:pt>
    <dgm:pt modelId="{ABA4DF06-41BA-4663-88AD-9D5E2C8DFCDD}" type="pres">
      <dgm:prSet presAssocID="{09C152DA-7620-4852-8162-A77EC3609F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8AB30DC-8CE3-4AC8-B65B-FCBAB448DB02}" type="pres">
      <dgm:prSet presAssocID="{09C152DA-7620-4852-8162-A77EC3609F3F}" presName="iconSpace" presStyleCnt="0"/>
      <dgm:spPr/>
    </dgm:pt>
    <dgm:pt modelId="{FE1C7BFF-A933-458B-94E7-CFE71D7AD3EA}" type="pres">
      <dgm:prSet presAssocID="{09C152DA-7620-4852-8162-A77EC3609F3F}" presName="parTx" presStyleLbl="revTx" presStyleIdx="4" presStyleCnt="6">
        <dgm:presLayoutVars>
          <dgm:chMax val="0"/>
          <dgm:chPref val="0"/>
        </dgm:presLayoutVars>
      </dgm:prSet>
      <dgm:spPr/>
    </dgm:pt>
    <dgm:pt modelId="{95407414-15E1-4C29-9B66-A8B7437AC9D8}" type="pres">
      <dgm:prSet presAssocID="{09C152DA-7620-4852-8162-A77EC3609F3F}" presName="txSpace" presStyleCnt="0"/>
      <dgm:spPr/>
    </dgm:pt>
    <dgm:pt modelId="{C60E7D63-42C0-4033-82EE-343717C4C5BB}" type="pres">
      <dgm:prSet presAssocID="{09C152DA-7620-4852-8162-A77EC3609F3F}" presName="desTx" presStyleLbl="revTx" presStyleIdx="5" presStyleCnt="6">
        <dgm:presLayoutVars/>
      </dgm:prSet>
      <dgm:spPr/>
    </dgm:pt>
  </dgm:ptLst>
  <dgm:cxnLst>
    <dgm:cxn modelId="{8C5B110A-FBC3-4CBF-BED2-413E87D4DAD5}" srcId="{8DB5D7D5-6A1C-4ABC-8850-759A9D876047}" destId="{96262926-A67D-4E4E-9515-5EBC67F0B634}" srcOrd="0" destOrd="0" parTransId="{EC74E552-C501-4B0E-9400-E8B410F53D50}" sibTransId="{1DA7ACEB-F642-43C1-BCB5-F580B9B985B9}"/>
    <dgm:cxn modelId="{9F332760-17AC-4D75-9AD4-5611B3B79B50}" type="presOf" srcId="{E80CA270-6C90-4E17-ACEA-46B56AD54DD1}" destId="{79BC22F6-7340-4140-A0C6-EEABFF950F34}" srcOrd="0" destOrd="0" presId="urn:microsoft.com/office/officeart/2018/5/layout/CenteredIconLabelDescriptionList"/>
    <dgm:cxn modelId="{A349EB4D-137D-473F-8810-DF179E82110D}" type="presOf" srcId="{8DB5D7D5-6A1C-4ABC-8850-759A9D876047}" destId="{F6054D7D-3CAE-438E-900D-842856A7D537}" srcOrd="0" destOrd="0" presId="urn:microsoft.com/office/officeart/2018/5/layout/CenteredIconLabelDescriptionList"/>
    <dgm:cxn modelId="{8EBF857E-7408-4941-91E4-293B0F59EEF7}" srcId="{6A70FD8F-0050-42E3-8B3A-6ED7CFB9852E}" destId="{C5146535-FD3D-4589-98A3-623B8DA4B8DB}" srcOrd="1" destOrd="0" parTransId="{20848F78-EC70-4162-96CE-CC68006930F0}" sibTransId="{7A3CCAF8-AC3A-401E-AEDD-44BBC1AA9C31}"/>
    <dgm:cxn modelId="{7649C789-D262-4BC9-846A-0C5EDC17DC9B}" type="presOf" srcId="{6C8937BE-93F8-4DED-8538-1C601DAEBA66}" destId="{C60E7D63-42C0-4033-82EE-343717C4C5BB}" srcOrd="0" destOrd="0" presId="urn:microsoft.com/office/officeart/2018/5/layout/CenteredIconLabelDescriptionList"/>
    <dgm:cxn modelId="{23ECAC8B-17A4-4883-AA0E-06D66B7E788A}" srcId="{6A70FD8F-0050-42E3-8B3A-6ED7CFB9852E}" destId="{09C152DA-7620-4852-8162-A77EC3609F3F}" srcOrd="2" destOrd="0" parTransId="{9F6D14C0-6C82-4CBD-8D6D-B0E117B6F2ED}" sibTransId="{0AE8D36D-0F0F-4206-AE39-0A2D73987B68}"/>
    <dgm:cxn modelId="{2091DEA0-1F95-4D67-ACAD-C167A6D7BE10}" type="presOf" srcId="{09C152DA-7620-4852-8162-A77EC3609F3F}" destId="{FE1C7BFF-A933-458B-94E7-CFE71D7AD3EA}" srcOrd="0" destOrd="0" presId="urn:microsoft.com/office/officeart/2018/5/layout/CenteredIconLabelDescriptionList"/>
    <dgm:cxn modelId="{6645B2C4-F433-4031-849D-1D4A8258CE6A}" type="presOf" srcId="{C5146535-FD3D-4589-98A3-623B8DA4B8DB}" destId="{A6ABF0E5-7FC7-4941-B486-848FB07BE24F}" srcOrd="0" destOrd="0" presId="urn:microsoft.com/office/officeart/2018/5/layout/CenteredIconLabelDescriptionList"/>
    <dgm:cxn modelId="{FAA8D3DD-12E8-457D-9144-B037C5678347}" srcId="{09C152DA-7620-4852-8162-A77EC3609F3F}" destId="{6C8937BE-93F8-4DED-8538-1C601DAEBA66}" srcOrd="0" destOrd="0" parTransId="{77D169C6-D77F-456D-B18B-D7BE016AD87A}" sibTransId="{A97BE953-FA9D-4BA6-A92C-494DB1F3BA59}"/>
    <dgm:cxn modelId="{C5202EE1-10E9-4076-9D55-9E0CF8B152AF}" srcId="{6A70FD8F-0050-42E3-8B3A-6ED7CFB9852E}" destId="{8DB5D7D5-6A1C-4ABC-8850-759A9D876047}" srcOrd="0" destOrd="0" parTransId="{D8874F40-D7B0-41DE-BB6F-A6014FEAB2D7}" sibTransId="{BD6E0A2E-99C8-4F5A-971A-CD211D1099FF}"/>
    <dgm:cxn modelId="{3F5478ED-C3E9-4DE4-8E54-1BE85552ADD0}" type="presOf" srcId="{6A70FD8F-0050-42E3-8B3A-6ED7CFB9852E}" destId="{EF66EF7A-C8CA-4359-BABE-F36178DF1233}" srcOrd="0" destOrd="0" presId="urn:microsoft.com/office/officeart/2018/5/layout/CenteredIconLabelDescriptionList"/>
    <dgm:cxn modelId="{0DB99CF5-29A0-43BA-9602-0C55DDDE66C4}" type="presOf" srcId="{96262926-A67D-4E4E-9515-5EBC67F0B634}" destId="{75F5954C-9196-43D4-A4BD-5D685FDF546D}" srcOrd="0" destOrd="0" presId="urn:microsoft.com/office/officeart/2018/5/layout/CenteredIconLabelDescriptionList"/>
    <dgm:cxn modelId="{2DC28DF8-5C1B-4F53-A4C1-D5B63FB54BAF}" srcId="{C5146535-FD3D-4589-98A3-623B8DA4B8DB}" destId="{E80CA270-6C90-4E17-ACEA-46B56AD54DD1}" srcOrd="0" destOrd="0" parTransId="{7EEC8067-96EF-4BE0-8BE3-BA59ED78A31F}" sibTransId="{1AFE46E5-6B07-4894-8ECB-21BD7E7B8AF1}"/>
    <dgm:cxn modelId="{E1EC107B-9F21-4A28-BF6A-BBEE1A2DBC61}" type="presParOf" srcId="{EF66EF7A-C8CA-4359-BABE-F36178DF1233}" destId="{21213FE8-536C-43EC-A9F5-CC7902B0070A}" srcOrd="0" destOrd="0" presId="urn:microsoft.com/office/officeart/2018/5/layout/CenteredIconLabelDescriptionList"/>
    <dgm:cxn modelId="{4F60D015-8140-4795-A1A7-B090A2A150E8}" type="presParOf" srcId="{21213FE8-536C-43EC-A9F5-CC7902B0070A}" destId="{73B26A83-97AD-4B78-B207-580ECB0D996D}" srcOrd="0" destOrd="0" presId="urn:microsoft.com/office/officeart/2018/5/layout/CenteredIconLabelDescriptionList"/>
    <dgm:cxn modelId="{5F70C5D9-6AD6-442F-8F47-508A9E811877}" type="presParOf" srcId="{21213FE8-536C-43EC-A9F5-CC7902B0070A}" destId="{B6D5569D-1F0F-41C1-9D89-393C34DE1CA5}" srcOrd="1" destOrd="0" presId="urn:microsoft.com/office/officeart/2018/5/layout/CenteredIconLabelDescriptionList"/>
    <dgm:cxn modelId="{5DA2A066-204C-4B1D-ADFF-856CF33CDA40}" type="presParOf" srcId="{21213FE8-536C-43EC-A9F5-CC7902B0070A}" destId="{F6054D7D-3CAE-438E-900D-842856A7D537}" srcOrd="2" destOrd="0" presId="urn:microsoft.com/office/officeart/2018/5/layout/CenteredIconLabelDescriptionList"/>
    <dgm:cxn modelId="{EB448A0D-4B4D-497D-AAC1-203762542CF9}" type="presParOf" srcId="{21213FE8-536C-43EC-A9F5-CC7902B0070A}" destId="{C5816C56-3F12-48FC-A582-F043826D3712}" srcOrd="3" destOrd="0" presId="urn:microsoft.com/office/officeart/2018/5/layout/CenteredIconLabelDescriptionList"/>
    <dgm:cxn modelId="{AA377EE2-D90D-48DE-BB72-F5E4A4BBEBD9}" type="presParOf" srcId="{21213FE8-536C-43EC-A9F5-CC7902B0070A}" destId="{75F5954C-9196-43D4-A4BD-5D685FDF546D}" srcOrd="4" destOrd="0" presId="urn:microsoft.com/office/officeart/2018/5/layout/CenteredIconLabelDescriptionList"/>
    <dgm:cxn modelId="{9A0AD43C-D29D-41A5-A3AF-32DAF260B969}" type="presParOf" srcId="{EF66EF7A-C8CA-4359-BABE-F36178DF1233}" destId="{7CBE812C-ECE6-4164-A4BA-00205CDCBBDD}" srcOrd="1" destOrd="0" presId="urn:microsoft.com/office/officeart/2018/5/layout/CenteredIconLabelDescriptionList"/>
    <dgm:cxn modelId="{3C9DB5F1-81E0-4740-BD79-B37549C9239C}" type="presParOf" srcId="{EF66EF7A-C8CA-4359-BABE-F36178DF1233}" destId="{30F680D6-32CC-4636-A19A-206B1A87F661}" srcOrd="2" destOrd="0" presId="urn:microsoft.com/office/officeart/2018/5/layout/CenteredIconLabelDescriptionList"/>
    <dgm:cxn modelId="{53D5821F-5454-4AA6-A311-1EC910F707C4}" type="presParOf" srcId="{30F680D6-32CC-4636-A19A-206B1A87F661}" destId="{504D3C5A-C9A2-499F-9F33-D1F3B5477DB9}" srcOrd="0" destOrd="0" presId="urn:microsoft.com/office/officeart/2018/5/layout/CenteredIconLabelDescriptionList"/>
    <dgm:cxn modelId="{7EB53129-8B36-481B-9851-67158B54FC6E}" type="presParOf" srcId="{30F680D6-32CC-4636-A19A-206B1A87F661}" destId="{7AC0E163-86CF-4F32-A22D-89BD9F180617}" srcOrd="1" destOrd="0" presId="urn:microsoft.com/office/officeart/2018/5/layout/CenteredIconLabelDescriptionList"/>
    <dgm:cxn modelId="{7A3A890C-698D-451E-8346-7732EBA2DC16}" type="presParOf" srcId="{30F680D6-32CC-4636-A19A-206B1A87F661}" destId="{A6ABF0E5-7FC7-4941-B486-848FB07BE24F}" srcOrd="2" destOrd="0" presId="urn:microsoft.com/office/officeart/2018/5/layout/CenteredIconLabelDescriptionList"/>
    <dgm:cxn modelId="{890D06CD-4C8A-4FFB-8FEA-D0350DF801E4}" type="presParOf" srcId="{30F680D6-32CC-4636-A19A-206B1A87F661}" destId="{F598E311-E25B-45E0-99DE-2210581802EA}" srcOrd="3" destOrd="0" presId="urn:microsoft.com/office/officeart/2018/5/layout/CenteredIconLabelDescriptionList"/>
    <dgm:cxn modelId="{71A38F15-7928-43C6-949D-82097FC4C4EA}" type="presParOf" srcId="{30F680D6-32CC-4636-A19A-206B1A87F661}" destId="{79BC22F6-7340-4140-A0C6-EEABFF950F34}" srcOrd="4" destOrd="0" presId="urn:microsoft.com/office/officeart/2018/5/layout/CenteredIconLabelDescriptionList"/>
    <dgm:cxn modelId="{9A154D96-A2F5-42FD-B101-516B3F299685}" type="presParOf" srcId="{EF66EF7A-C8CA-4359-BABE-F36178DF1233}" destId="{87EBF838-B5F0-4354-AE85-3A87E1B557ED}" srcOrd="3" destOrd="0" presId="urn:microsoft.com/office/officeart/2018/5/layout/CenteredIconLabelDescriptionList"/>
    <dgm:cxn modelId="{C2647EF4-3087-4313-A0DD-41F00BE2CD3B}" type="presParOf" srcId="{EF66EF7A-C8CA-4359-BABE-F36178DF1233}" destId="{AB364B0D-0080-422A-875D-BC62CD77E6FF}" srcOrd="4" destOrd="0" presId="urn:microsoft.com/office/officeart/2018/5/layout/CenteredIconLabelDescriptionList"/>
    <dgm:cxn modelId="{80DCEDD3-C7D9-4CB0-9739-F8F59280B2BC}" type="presParOf" srcId="{AB364B0D-0080-422A-875D-BC62CD77E6FF}" destId="{ABA4DF06-41BA-4663-88AD-9D5E2C8DFCDD}" srcOrd="0" destOrd="0" presId="urn:microsoft.com/office/officeart/2018/5/layout/CenteredIconLabelDescriptionList"/>
    <dgm:cxn modelId="{F799C814-4047-4BDB-9FB0-FE8F2B39C676}" type="presParOf" srcId="{AB364B0D-0080-422A-875D-BC62CD77E6FF}" destId="{E8AB30DC-8CE3-4AC8-B65B-FCBAB448DB02}" srcOrd="1" destOrd="0" presId="urn:microsoft.com/office/officeart/2018/5/layout/CenteredIconLabelDescriptionList"/>
    <dgm:cxn modelId="{835336CA-538E-4ADF-86BF-40C45EF048BD}" type="presParOf" srcId="{AB364B0D-0080-422A-875D-BC62CD77E6FF}" destId="{FE1C7BFF-A933-458B-94E7-CFE71D7AD3EA}" srcOrd="2" destOrd="0" presId="urn:microsoft.com/office/officeart/2018/5/layout/CenteredIconLabelDescriptionList"/>
    <dgm:cxn modelId="{0363469A-5EBF-491F-8DE9-D8E3E24F3F9D}" type="presParOf" srcId="{AB364B0D-0080-422A-875D-BC62CD77E6FF}" destId="{95407414-15E1-4C29-9B66-A8B7437AC9D8}" srcOrd="3" destOrd="0" presId="urn:microsoft.com/office/officeart/2018/5/layout/CenteredIconLabelDescriptionList"/>
    <dgm:cxn modelId="{954F22A2-2BCE-4A30-9E5C-7F81C121E28D}" type="presParOf" srcId="{AB364B0D-0080-422A-875D-BC62CD77E6FF}" destId="{C60E7D63-42C0-4033-82EE-343717C4C5B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733641-FE57-454E-B6A7-B9EA7D5AB5F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83CA15-EC81-42DB-BACA-D56789FFFCFF}">
      <dgm:prSet/>
      <dgm:spPr/>
      <dgm:t>
        <a:bodyPr/>
        <a:lstStyle/>
        <a:p>
          <a:pPr>
            <a:defRPr b="1"/>
          </a:pPr>
          <a:r>
            <a:rPr lang="en-US" dirty="0"/>
            <a:t>Find a heading coordinates </a:t>
          </a:r>
        </a:p>
        <a:p>
          <a:pPr>
            <a:defRPr b="1"/>
          </a:pPr>
          <a:r>
            <a:rPr lang="en-US" dirty="0"/>
            <a:t>= the middle of the lane</a:t>
          </a:r>
        </a:p>
      </dgm:t>
    </dgm:pt>
    <dgm:pt modelId="{5090DEEE-970F-48DD-880E-6F781DACE436}" type="parTrans" cxnId="{04971FC5-6F5E-44AA-AA02-0DED67F2364F}">
      <dgm:prSet/>
      <dgm:spPr/>
      <dgm:t>
        <a:bodyPr/>
        <a:lstStyle/>
        <a:p>
          <a:endParaRPr lang="en-US"/>
        </a:p>
      </dgm:t>
    </dgm:pt>
    <dgm:pt modelId="{4F222061-DB27-4262-BDBD-5E339181A283}" type="sibTrans" cxnId="{04971FC5-6F5E-44AA-AA02-0DED67F2364F}">
      <dgm:prSet/>
      <dgm:spPr/>
      <dgm:t>
        <a:bodyPr/>
        <a:lstStyle/>
        <a:p>
          <a:endParaRPr lang="en-US"/>
        </a:p>
      </dgm:t>
    </dgm:pt>
    <dgm:pt modelId="{09A5C64C-0F67-4B95-8DC6-F1A7D55FF6EE}">
      <dgm:prSet/>
      <dgm:spPr/>
      <dgm:t>
        <a:bodyPr/>
        <a:lstStyle/>
        <a:p>
          <a:r>
            <a:rPr lang="en-US"/>
            <a:t>Two Detected Lane Lines</a:t>
          </a:r>
        </a:p>
      </dgm:t>
    </dgm:pt>
    <dgm:pt modelId="{66E96D88-B61F-4233-967C-2E8BFDEC0B3D}" type="parTrans" cxnId="{8B7ED78B-AD98-4C8B-8ED1-13420190FC58}">
      <dgm:prSet/>
      <dgm:spPr/>
      <dgm:t>
        <a:bodyPr/>
        <a:lstStyle/>
        <a:p>
          <a:endParaRPr lang="en-US"/>
        </a:p>
      </dgm:t>
    </dgm:pt>
    <dgm:pt modelId="{E35669CB-C9C2-4ADB-8217-ACAF2CEAE397}" type="sibTrans" cxnId="{8B7ED78B-AD98-4C8B-8ED1-13420190FC58}">
      <dgm:prSet/>
      <dgm:spPr/>
      <dgm:t>
        <a:bodyPr/>
        <a:lstStyle/>
        <a:p>
          <a:endParaRPr lang="en-US"/>
        </a:p>
      </dgm:t>
    </dgm:pt>
    <dgm:pt modelId="{9CEAE910-88D5-4288-8BFA-3EC2FA94CCF4}">
      <dgm:prSet/>
      <dgm:spPr/>
      <dgm:t>
        <a:bodyPr/>
        <a:lstStyle/>
        <a:p>
          <a:r>
            <a:rPr lang="en-US"/>
            <a:t>One Detected Lane Line</a:t>
          </a:r>
        </a:p>
      </dgm:t>
    </dgm:pt>
    <dgm:pt modelId="{AC3D8B38-F452-40C7-BA5E-D6CD18B4C431}" type="parTrans" cxnId="{8DF95AFC-740A-4DBE-998F-56DEC7563580}">
      <dgm:prSet/>
      <dgm:spPr/>
      <dgm:t>
        <a:bodyPr/>
        <a:lstStyle/>
        <a:p>
          <a:endParaRPr lang="en-US"/>
        </a:p>
      </dgm:t>
    </dgm:pt>
    <dgm:pt modelId="{68511CEC-A36D-4AFF-A4B1-623CA9EDA4BE}" type="sibTrans" cxnId="{8DF95AFC-740A-4DBE-998F-56DEC7563580}">
      <dgm:prSet/>
      <dgm:spPr/>
      <dgm:t>
        <a:bodyPr/>
        <a:lstStyle/>
        <a:p>
          <a:endParaRPr lang="en-US"/>
        </a:p>
      </dgm:t>
    </dgm:pt>
    <dgm:pt modelId="{8B6AC1B9-F26B-4F17-80BD-05633E50D987}">
      <dgm:prSet/>
      <dgm:spPr/>
      <dgm:t>
        <a:bodyPr/>
        <a:lstStyle/>
        <a:p>
          <a:pPr>
            <a:defRPr b="1"/>
          </a:pPr>
          <a:r>
            <a:rPr lang="en-US"/>
            <a:t>Convert a Heading Coordinate to a Steering Angle</a:t>
          </a:r>
        </a:p>
      </dgm:t>
    </dgm:pt>
    <dgm:pt modelId="{86C13D36-33C4-403D-9F18-5EC9D134A239}" type="parTrans" cxnId="{1E163A6D-B0C9-4CC3-BC01-274B8B2D66FA}">
      <dgm:prSet/>
      <dgm:spPr/>
      <dgm:t>
        <a:bodyPr/>
        <a:lstStyle/>
        <a:p>
          <a:endParaRPr lang="en-US"/>
        </a:p>
      </dgm:t>
    </dgm:pt>
    <dgm:pt modelId="{45EEAFE1-B397-4590-9F8C-B8A27352CEF8}" type="sibTrans" cxnId="{1E163A6D-B0C9-4CC3-BC01-274B8B2D66FA}">
      <dgm:prSet/>
      <dgm:spPr/>
      <dgm:t>
        <a:bodyPr/>
        <a:lstStyle/>
        <a:p>
          <a:endParaRPr lang="en-US"/>
        </a:p>
      </dgm:t>
    </dgm:pt>
    <dgm:pt modelId="{34242011-7987-4519-B386-4FFC637498ED}">
      <dgm:prSet/>
      <dgm:spPr/>
      <dgm:t>
        <a:bodyPr/>
        <a:lstStyle/>
        <a:p>
          <a:r>
            <a:rPr lang="en-US" dirty="0"/>
            <a:t>Go straight = 90°; </a:t>
          </a:r>
        </a:p>
        <a:p>
          <a:r>
            <a:rPr lang="en-US" dirty="0"/>
            <a:t>Turn Left = 45° ~ 89°; Turn Right = 91° ~ 135°</a:t>
          </a:r>
        </a:p>
      </dgm:t>
    </dgm:pt>
    <dgm:pt modelId="{46F6BFC3-30D1-492D-BA57-63F09E80C50A}" type="parTrans" cxnId="{09F6CE2D-A12F-4C0E-9C71-971791D3E1D6}">
      <dgm:prSet/>
      <dgm:spPr/>
      <dgm:t>
        <a:bodyPr/>
        <a:lstStyle/>
        <a:p>
          <a:endParaRPr lang="en-US"/>
        </a:p>
      </dgm:t>
    </dgm:pt>
    <dgm:pt modelId="{425ED0B1-4586-4B28-BE33-701DB176155B}" type="sibTrans" cxnId="{09F6CE2D-A12F-4C0E-9C71-971791D3E1D6}">
      <dgm:prSet/>
      <dgm:spPr/>
      <dgm:t>
        <a:bodyPr/>
        <a:lstStyle/>
        <a:p>
          <a:endParaRPr lang="en-US"/>
        </a:p>
      </dgm:t>
    </dgm:pt>
    <dgm:pt modelId="{94F2053F-90D1-45D0-9221-F540057B211C}">
      <dgm:prSet/>
      <dgm:spPr/>
      <dgm:t>
        <a:bodyPr/>
        <a:lstStyle/>
        <a:p>
          <a:pPr>
            <a:defRPr b="1"/>
          </a:pPr>
          <a:r>
            <a:rPr lang="en-US"/>
            <a:t>Stabilization</a:t>
          </a:r>
        </a:p>
      </dgm:t>
    </dgm:pt>
    <dgm:pt modelId="{8A17E112-B20E-4BA2-B4AF-1620700EC8EE}" type="parTrans" cxnId="{5BF12A90-286A-42A4-8D12-F58D0034CD94}">
      <dgm:prSet/>
      <dgm:spPr/>
      <dgm:t>
        <a:bodyPr/>
        <a:lstStyle/>
        <a:p>
          <a:endParaRPr lang="en-US"/>
        </a:p>
      </dgm:t>
    </dgm:pt>
    <dgm:pt modelId="{22823E06-06B8-4A21-87D4-57FCE7AB5DFC}" type="sibTrans" cxnId="{5BF12A90-286A-42A4-8D12-F58D0034CD94}">
      <dgm:prSet/>
      <dgm:spPr/>
      <dgm:t>
        <a:bodyPr/>
        <a:lstStyle/>
        <a:p>
          <a:endParaRPr lang="en-US"/>
        </a:p>
      </dgm:t>
    </dgm:pt>
    <dgm:pt modelId="{C1A57FD8-AA7F-4FEE-A9DE-013B9810032F}" type="pres">
      <dgm:prSet presAssocID="{8E733641-FE57-454E-B6A7-B9EA7D5AB5FF}" presName="root" presStyleCnt="0">
        <dgm:presLayoutVars>
          <dgm:dir/>
          <dgm:resizeHandles val="exact"/>
        </dgm:presLayoutVars>
      </dgm:prSet>
      <dgm:spPr/>
    </dgm:pt>
    <dgm:pt modelId="{7B6093F2-50A3-421A-B154-62D52DA5BEC2}" type="pres">
      <dgm:prSet presAssocID="{B683CA15-EC81-42DB-BACA-D56789FFFCFF}" presName="compNode" presStyleCnt="0"/>
      <dgm:spPr/>
    </dgm:pt>
    <dgm:pt modelId="{5C505B85-8162-4A19-9A93-B5723FD73DFD}" type="pres">
      <dgm:prSet presAssocID="{B683CA15-EC81-42DB-BACA-D56789FFFC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46BF5768-BAA3-4CA8-8639-565C76A4C649}" type="pres">
      <dgm:prSet presAssocID="{B683CA15-EC81-42DB-BACA-D56789FFFCFF}" presName="iconSpace" presStyleCnt="0"/>
      <dgm:spPr/>
    </dgm:pt>
    <dgm:pt modelId="{82B7D2A3-0DB4-415A-948B-C322B71D4169}" type="pres">
      <dgm:prSet presAssocID="{B683CA15-EC81-42DB-BACA-D56789FFFCFF}" presName="parTx" presStyleLbl="revTx" presStyleIdx="0" presStyleCnt="6">
        <dgm:presLayoutVars>
          <dgm:chMax val="0"/>
          <dgm:chPref val="0"/>
        </dgm:presLayoutVars>
      </dgm:prSet>
      <dgm:spPr/>
    </dgm:pt>
    <dgm:pt modelId="{8FBA426A-CC04-4710-A3CE-5EB101747A9F}" type="pres">
      <dgm:prSet presAssocID="{B683CA15-EC81-42DB-BACA-D56789FFFCFF}" presName="txSpace" presStyleCnt="0"/>
      <dgm:spPr/>
    </dgm:pt>
    <dgm:pt modelId="{C0430A81-32A3-4C0B-A909-2984DDAA6B82}" type="pres">
      <dgm:prSet presAssocID="{B683CA15-EC81-42DB-BACA-D56789FFFCFF}" presName="desTx" presStyleLbl="revTx" presStyleIdx="1" presStyleCnt="6">
        <dgm:presLayoutVars/>
      </dgm:prSet>
      <dgm:spPr/>
    </dgm:pt>
    <dgm:pt modelId="{7D9338FC-C2FB-4F68-BED7-7512EDAB4076}" type="pres">
      <dgm:prSet presAssocID="{4F222061-DB27-4262-BDBD-5E339181A283}" presName="sibTrans" presStyleCnt="0"/>
      <dgm:spPr/>
    </dgm:pt>
    <dgm:pt modelId="{977D64AF-FBBE-437C-A6D5-9CB3CD454063}" type="pres">
      <dgm:prSet presAssocID="{8B6AC1B9-F26B-4F17-80BD-05633E50D987}" presName="compNode" presStyleCnt="0"/>
      <dgm:spPr/>
    </dgm:pt>
    <dgm:pt modelId="{ADF18DF3-003C-417E-969B-DEE15E7E1636}" type="pres">
      <dgm:prSet presAssocID="{8B6AC1B9-F26B-4F17-80BD-05633E50D98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4435FB0D-1F9D-4BB8-975F-35E4BD544686}" type="pres">
      <dgm:prSet presAssocID="{8B6AC1B9-F26B-4F17-80BD-05633E50D987}" presName="iconSpace" presStyleCnt="0"/>
      <dgm:spPr/>
    </dgm:pt>
    <dgm:pt modelId="{ED733002-D89B-4F5B-8D19-AB1282E1AB39}" type="pres">
      <dgm:prSet presAssocID="{8B6AC1B9-F26B-4F17-80BD-05633E50D987}" presName="parTx" presStyleLbl="revTx" presStyleIdx="2" presStyleCnt="6">
        <dgm:presLayoutVars>
          <dgm:chMax val="0"/>
          <dgm:chPref val="0"/>
        </dgm:presLayoutVars>
      </dgm:prSet>
      <dgm:spPr/>
    </dgm:pt>
    <dgm:pt modelId="{36DCA634-437A-4534-92CB-FC4729C6EFB9}" type="pres">
      <dgm:prSet presAssocID="{8B6AC1B9-F26B-4F17-80BD-05633E50D987}" presName="txSpace" presStyleCnt="0"/>
      <dgm:spPr/>
    </dgm:pt>
    <dgm:pt modelId="{3B0A637D-6DEE-4E81-B131-AEA35077C93F}" type="pres">
      <dgm:prSet presAssocID="{8B6AC1B9-F26B-4F17-80BD-05633E50D987}" presName="desTx" presStyleLbl="revTx" presStyleIdx="3" presStyleCnt="6">
        <dgm:presLayoutVars/>
      </dgm:prSet>
      <dgm:spPr/>
    </dgm:pt>
    <dgm:pt modelId="{C849FBFA-C57B-4C10-98CC-E1558161C30A}" type="pres">
      <dgm:prSet presAssocID="{45EEAFE1-B397-4590-9F8C-B8A27352CEF8}" presName="sibTrans" presStyleCnt="0"/>
      <dgm:spPr/>
    </dgm:pt>
    <dgm:pt modelId="{39D18F78-7AEB-4124-8213-6B6FE5AC998D}" type="pres">
      <dgm:prSet presAssocID="{94F2053F-90D1-45D0-9221-F540057B211C}" presName="compNode" presStyleCnt="0"/>
      <dgm:spPr/>
    </dgm:pt>
    <dgm:pt modelId="{B4637BA5-7782-48A6-B80B-87B256BAB21C}" type="pres">
      <dgm:prSet presAssocID="{94F2053F-90D1-45D0-9221-F540057B211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9F3306D-185B-4DBA-9907-5DB58B0A5010}" type="pres">
      <dgm:prSet presAssocID="{94F2053F-90D1-45D0-9221-F540057B211C}" presName="iconSpace" presStyleCnt="0"/>
      <dgm:spPr/>
    </dgm:pt>
    <dgm:pt modelId="{B7CB5B77-2B15-4013-B353-45C9FE57E93A}" type="pres">
      <dgm:prSet presAssocID="{94F2053F-90D1-45D0-9221-F540057B211C}" presName="parTx" presStyleLbl="revTx" presStyleIdx="4" presStyleCnt="6">
        <dgm:presLayoutVars>
          <dgm:chMax val="0"/>
          <dgm:chPref val="0"/>
        </dgm:presLayoutVars>
      </dgm:prSet>
      <dgm:spPr/>
    </dgm:pt>
    <dgm:pt modelId="{C5202387-90CD-4F32-B15B-A99F3AF76E33}" type="pres">
      <dgm:prSet presAssocID="{94F2053F-90D1-45D0-9221-F540057B211C}" presName="txSpace" presStyleCnt="0"/>
      <dgm:spPr/>
    </dgm:pt>
    <dgm:pt modelId="{371597B5-037C-4487-BB11-83BD65CBAE11}" type="pres">
      <dgm:prSet presAssocID="{94F2053F-90D1-45D0-9221-F540057B211C}" presName="desTx" presStyleLbl="revTx" presStyleIdx="5" presStyleCnt="6">
        <dgm:presLayoutVars/>
      </dgm:prSet>
      <dgm:spPr/>
    </dgm:pt>
  </dgm:ptLst>
  <dgm:cxnLst>
    <dgm:cxn modelId="{B29A3124-990A-477D-B95C-CE9D727D35C0}" type="presOf" srcId="{34242011-7987-4519-B386-4FFC637498ED}" destId="{3B0A637D-6DEE-4E81-B131-AEA35077C93F}" srcOrd="0" destOrd="0" presId="urn:microsoft.com/office/officeart/2018/5/layout/CenteredIconLabelDescriptionList"/>
    <dgm:cxn modelId="{09F6CE2D-A12F-4C0E-9C71-971791D3E1D6}" srcId="{8B6AC1B9-F26B-4F17-80BD-05633E50D987}" destId="{34242011-7987-4519-B386-4FFC637498ED}" srcOrd="0" destOrd="0" parTransId="{46F6BFC3-30D1-492D-BA57-63F09E80C50A}" sibTransId="{425ED0B1-4586-4B28-BE33-701DB176155B}"/>
    <dgm:cxn modelId="{F8B51736-6DB8-4864-A4A5-BF3352E01A98}" type="presOf" srcId="{8E733641-FE57-454E-B6A7-B9EA7D5AB5FF}" destId="{C1A57FD8-AA7F-4FEE-A9DE-013B9810032F}" srcOrd="0" destOrd="0" presId="urn:microsoft.com/office/officeart/2018/5/layout/CenteredIconLabelDescriptionList"/>
    <dgm:cxn modelId="{1E163A6D-B0C9-4CC3-BC01-274B8B2D66FA}" srcId="{8E733641-FE57-454E-B6A7-B9EA7D5AB5FF}" destId="{8B6AC1B9-F26B-4F17-80BD-05633E50D987}" srcOrd="1" destOrd="0" parTransId="{86C13D36-33C4-403D-9F18-5EC9D134A239}" sibTransId="{45EEAFE1-B397-4590-9F8C-B8A27352CEF8}"/>
    <dgm:cxn modelId="{61611E52-8B8C-4B0E-A557-41994DD7CA30}" type="presOf" srcId="{09A5C64C-0F67-4B95-8DC6-F1A7D55FF6EE}" destId="{C0430A81-32A3-4C0B-A909-2984DDAA6B82}" srcOrd="0" destOrd="0" presId="urn:microsoft.com/office/officeart/2018/5/layout/CenteredIconLabelDescriptionList"/>
    <dgm:cxn modelId="{5A788384-49CA-4D9B-ADF0-29D3BB13CA13}" type="presOf" srcId="{8B6AC1B9-F26B-4F17-80BD-05633E50D987}" destId="{ED733002-D89B-4F5B-8D19-AB1282E1AB39}" srcOrd="0" destOrd="0" presId="urn:microsoft.com/office/officeart/2018/5/layout/CenteredIconLabelDescriptionList"/>
    <dgm:cxn modelId="{8B7ED78B-AD98-4C8B-8ED1-13420190FC58}" srcId="{B683CA15-EC81-42DB-BACA-D56789FFFCFF}" destId="{09A5C64C-0F67-4B95-8DC6-F1A7D55FF6EE}" srcOrd="0" destOrd="0" parTransId="{66E96D88-B61F-4233-967C-2E8BFDEC0B3D}" sibTransId="{E35669CB-C9C2-4ADB-8217-ACAF2CEAE397}"/>
    <dgm:cxn modelId="{5BF12A90-286A-42A4-8D12-F58D0034CD94}" srcId="{8E733641-FE57-454E-B6A7-B9EA7D5AB5FF}" destId="{94F2053F-90D1-45D0-9221-F540057B211C}" srcOrd="2" destOrd="0" parTransId="{8A17E112-B20E-4BA2-B4AF-1620700EC8EE}" sibTransId="{22823E06-06B8-4A21-87D4-57FCE7AB5DFC}"/>
    <dgm:cxn modelId="{0611659B-6CD8-411B-A5C9-7D60DE4095DD}" type="presOf" srcId="{94F2053F-90D1-45D0-9221-F540057B211C}" destId="{B7CB5B77-2B15-4013-B353-45C9FE57E93A}" srcOrd="0" destOrd="0" presId="urn:microsoft.com/office/officeart/2018/5/layout/CenteredIconLabelDescriptionList"/>
    <dgm:cxn modelId="{04971FC5-6F5E-44AA-AA02-0DED67F2364F}" srcId="{8E733641-FE57-454E-B6A7-B9EA7D5AB5FF}" destId="{B683CA15-EC81-42DB-BACA-D56789FFFCFF}" srcOrd="0" destOrd="0" parTransId="{5090DEEE-970F-48DD-880E-6F781DACE436}" sibTransId="{4F222061-DB27-4262-BDBD-5E339181A283}"/>
    <dgm:cxn modelId="{34DED1DE-C103-4725-8D57-9F201880C124}" type="presOf" srcId="{B683CA15-EC81-42DB-BACA-D56789FFFCFF}" destId="{82B7D2A3-0DB4-415A-948B-C322B71D4169}" srcOrd="0" destOrd="0" presId="urn:microsoft.com/office/officeart/2018/5/layout/CenteredIconLabelDescriptionList"/>
    <dgm:cxn modelId="{799A51E8-302D-447F-B062-CFBD354B8A00}" type="presOf" srcId="{9CEAE910-88D5-4288-8BFA-3EC2FA94CCF4}" destId="{C0430A81-32A3-4C0B-A909-2984DDAA6B82}" srcOrd="0" destOrd="1" presId="urn:microsoft.com/office/officeart/2018/5/layout/CenteredIconLabelDescriptionList"/>
    <dgm:cxn modelId="{8DF95AFC-740A-4DBE-998F-56DEC7563580}" srcId="{B683CA15-EC81-42DB-BACA-D56789FFFCFF}" destId="{9CEAE910-88D5-4288-8BFA-3EC2FA94CCF4}" srcOrd="1" destOrd="0" parTransId="{AC3D8B38-F452-40C7-BA5E-D6CD18B4C431}" sibTransId="{68511CEC-A36D-4AFF-A4B1-623CA9EDA4BE}"/>
    <dgm:cxn modelId="{F738FC7D-05BD-4342-B16C-9E66FA612CAF}" type="presParOf" srcId="{C1A57FD8-AA7F-4FEE-A9DE-013B9810032F}" destId="{7B6093F2-50A3-421A-B154-62D52DA5BEC2}" srcOrd="0" destOrd="0" presId="urn:microsoft.com/office/officeart/2018/5/layout/CenteredIconLabelDescriptionList"/>
    <dgm:cxn modelId="{02CA3414-71E4-4452-8CE6-FB91E6E97A00}" type="presParOf" srcId="{7B6093F2-50A3-421A-B154-62D52DA5BEC2}" destId="{5C505B85-8162-4A19-9A93-B5723FD73DFD}" srcOrd="0" destOrd="0" presId="urn:microsoft.com/office/officeart/2018/5/layout/CenteredIconLabelDescriptionList"/>
    <dgm:cxn modelId="{FDE5011C-C439-4DBB-B9CC-D401D4D6F41A}" type="presParOf" srcId="{7B6093F2-50A3-421A-B154-62D52DA5BEC2}" destId="{46BF5768-BAA3-4CA8-8639-565C76A4C649}" srcOrd="1" destOrd="0" presId="urn:microsoft.com/office/officeart/2018/5/layout/CenteredIconLabelDescriptionList"/>
    <dgm:cxn modelId="{1DF5B74A-5E5D-4D0F-B659-7662D540023D}" type="presParOf" srcId="{7B6093F2-50A3-421A-B154-62D52DA5BEC2}" destId="{82B7D2A3-0DB4-415A-948B-C322B71D4169}" srcOrd="2" destOrd="0" presId="urn:microsoft.com/office/officeart/2018/5/layout/CenteredIconLabelDescriptionList"/>
    <dgm:cxn modelId="{DA6854C3-249D-46AA-81C4-59E6F6EA7615}" type="presParOf" srcId="{7B6093F2-50A3-421A-B154-62D52DA5BEC2}" destId="{8FBA426A-CC04-4710-A3CE-5EB101747A9F}" srcOrd="3" destOrd="0" presId="urn:microsoft.com/office/officeart/2018/5/layout/CenteredIconLabelDescriptionList"/>
    <dgm:cxn modelId="{CEA4AB56-0D01-4435-8693-271AAC90A54D}" type="presParOf" srcId="{7B6093F2-50A3-421A-B154-62D52DA5BEC2}" destId="{C0430A81-32A3-4C0B-A909-2984DDAA6B82}" srcOrd="4" destOrd="0" presId="urn:microsoft.com/office/officeart/2018/5/layout/CenteredIconLabelDescriptionList"/>
    <dgm:cxn modelId="{A2EAB9C4-E49A-4810-B5AB-252C8192D82E}" type="presParOf" srcId="{C1A57FD8-AA7F-4FEE-A9DE-013B9810032F}" destId="{7D9338FC-C2FB-4F68-BED7-7512EDAB4076}" srcOrd="1" destOrd="0" presId="urn:microsoft.com/office/officeart/2018/5/layout/CenteredIconLabelDescriptionList"/>
    <dgm:cxn modelId="{98C5470F-34E5-44F1-8796-E14A5981810D}" type="presParOf" srcId="{C1A57FD8-AA7F-4FEE-A9DE-013B9810032F}" destId="{977D64AF-FBBE-437C-A6D5-9CB3CD454063}" srcOrd="2" destOrd="0" presId="urn:microsoft.com/office/officeart/2018/5/layout/CenteredIconLabelDescriptionList"/>
    <dgm:cxn modelId="{469F9552-4D15-4379-9DBB-1AE22318CECE}" type="presParOf" srcId="{977D64AF-FBBE-437C-A6D5-9CB3CD454063}" destId="{ADF18DF3-003C-417E-969B-DEE15E7E1636}" srcOrd="0" destOrd="0" presId="urn:microsoft.com/office/officeart/2018/5/layout/CenteredIconLabelDescriptionList"/>
    <dgm:cxn modelId="{1C1AB2F8-D1BB-4F30-BC3F-46A0EB5CB2B4}" type="presParOf" srcId="{977D64AF-FBBE-437C-A6D5-9CB3CD454063}" destId="{4435FB0D-1F9D-4BB8-975F-35E4BD544686}" srcOrd="1" destOrd="0" presId="urn:microsoft.com/office/officeart/2018/5/layout/CenteredIconLabelDescriptionList"/>
    <dgm:cxn modelId="{22D6DAB1-01FD-4CEE-9B1D-A406476E09E1}" type="presParOf" srcId="{977D64AF-FBBE-437C-A6D5-9CB3CD454063}" destId="{ED733002-D89B-4F5B-8D19-AB1282E1AB39}" srcOrd="2" destOrd="0" presId="urn:microsoft.com/office/officeart/2018/5/layout/CenteredIconLabelDescriptionList"/>
    <dgm:cxn modelId="{DA9CCB69-3839-45B8-AD18-5D64158A26D4}" type="presParOf" srcId="{977D64AF-FBBE-437C-A6D5-9CB3CD454063}" destId="{36DCA634-437A-4534-92CB-FC4729C6EFB9}" srcOrd="3" destOrd="0" presId="urn:microsoft.com/office/officeart/2018/5/layout/CenteredIconLabelDescriptionList"/>
    <dgm:cxn modelId="{BF119A84-48E8-486B-BBD1-24ACECCC9045}" type="presParOf" srcId="{977D64AF-FBBE-437C-A6D5-9CB3CD454063}" destId="{3B0A637D-6DEE-4E81-B131-AEA35077C93F}" srcOrd="4" destOrd="0" presId="urn:microsoft.com/office/officeart/2018/5/layout/CenteredIconLabelDescriptionList"/>
    <dgm:cxn modelId="{5823064B-D7E7-421F-9F9E-D591B1C85C0C}" type="presParOf" srcId="{C1A57FD8-AA7F-4FEE-A9DE-013B9810032F}" destId="{C849FBFA-C57B-4C10-98CC-E1558161C30A}" srcOrd="3" destOrd="0" presId="urn:microsoft.com/office/officeart/2018/5/layout/CenteredIconLabelDescriptionList"/>
    <dgm:cxn modelId="{58920DA5-83E7-4D6C-87AF-E071D5B8A136}" type="presParOf" srcId="{C1A57FD8-AA7F-4FEE-A9DE-013B9810032F}" destId="{39D18F78-7AEB-4124-8213-6B6FE5AC998D}" srcOrd="4" destOrd="0" presId="urn:microsoft.com/office/officeart/2018/5/layout/CenteredIconLabelDescriptionList"/>
    <dgm:cxn modelId="{6F3F5976-4E03-49CC-979E-6FCCC32A1581}" type="presParOf" srcId="{39D18F78-7AEB-4124-8213-6B6FE5AC998D}" destId="{B4637BA5-7782-48A6-B80B-87B256BAB21C}" srcOrd="0" destOrd="0" presId="urn:microsoft.com/office/officeart/2018/5/layout/CenteredIconLabelDescriptionList"/>
    <dgm:cxn modelId="{D19407FC-9A02-44CC-94BE-EB9D79F6B61C}" type="presParOf" srcId="{39D18F78-7AEB-4124-8213-6B6FE5AC998D}" destId="{09F3306D-185B-4DBA-9907-5DB58B0A5010}" srcOrd="1" destOrd="0" presId="urn:microsoft.com/office/officeart/2018/5/layout/CenteredIconLabelDescriptionList"/>
    <dgm:cxn modelId="{AC91E7DC-27B1-4AC3-A7F4-911A5055EC71}" type="presParOf" srcId="{39D18F78-7AEB-4124-8213-6B6FE5AC998D}" destId="{B7CB5B77-2B15-4013-B353-45C9FE57E93A}" srcOrd="2" destOrd="0" presId="urn:microsoft.com/office/officeart/2018/5/layout/CenteredIconLabelDescriptionList"/>
    <dgm:cxn modelId="{6FA66D75-40A9-40DF-BB88-D6F3678B66DD}" type="presParOf" srcId="{39D18F78-7AEB-4124-8213-6B6FE5AC998D}" destId="{C5202387-90CD-4F32-B15B-A99F3AF76E33}" srcOrd="3" destOrd="0" presId="urn:microsoft.com/office/officeart/2018/5/layout/CenteredIconLabelDescriptionList"/>
    <dgm:cxn modelId="{2A99A8E1-C3DF-4A3D-801F-DFA8394A4953}" type="presParOf" srcId="{39D18F78-7AEB-4124-8213-6B6FE5AC998D}" destId="{371597B5-037C-4487-BB11-83BD65CBAE1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FA17A-8A03-47F7-8EF3-A72CBDCD1104}">
      <dsp:nvSpPr>
        <dsp:cNvPr id="0" name=""/>
        <dsp:cNvSpPr/>
      </dsp:nvSpPr>
      <dsp:spPr>
        <a:xfrm>
          <a:off x="0" y="0"/>
          <a:ext cx="5531369" cy="6500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Initial state: Car is parked</a:t>
          </a:r>
        </a:p>
      </dsp:txBody>
      <dsp:txXfrm>
        <a:off x="19039" y="19039"/>
        <a:ext cx="4753883" cy="611951"/>
      </dsp:txXfrm>
    </dsp:sp>
    <dsp:sp modelId="{869409DA-B918-43EC-9B31-3FAF7A2CC190}">
      <dsp:nvSpPr>
        <dsp:cNvPr id="0" name=""/>
        <dsp:cNvSpPr/>
      </dsp:nvSpPr>
      <dsp:spPr>
        <a:xfrm>
          <a:off x="413056" y="740310"/>
          <a:ext cx="5531369" cy="6500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Find &amp; Match a nearby available charging station owner &amp; user</a:t>
          </a:r>
        </a:p>
      </dsp:txBody>
      <dsp:txXfrm>
        <a:off x="432095" y="759349"/>
        <a:ext cx="4657715" cy="611951"/>
      </dsp:txXfrm>
    </dsp:sp>
    <dsp:sp modelId="{8393732A-FDA4-4241-B67C-FCC64642462E}">
      <dsp:nvSpPr>
        <dsp:cNvPr id="0" name=""/>
        <dsp:cNvSpPr/>
      </dsp:nvSpPr>
      <dsp:spPr>
        <a:xfrm>
          <a:off x="826113" y="1480621"/>
          <a:ext cx="5531369" cy="6500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Autonomous Drive to a nearby available charging station</a:t>
          </a:r>
        </a:p>
      </dsp:txBody>
      <dsp:txXfrm>
        <a:off x="845152" y="1499660"/>
        <a:ext cx="4657715" cy="611951"/>
      </dsp:txXfrm>
    </dsp:sp>
    <dsp:sp modelId="{98F4ED8C-D80A-4A2D-BF45-308044CFE84F}">
      <dsp:nvSpPr>
        <dsp:cNvPr id="0" name=""/>
        <dsp:cNvSpPr/>
      </dsp:nvSpPr>
      <dsp:spPr>
        <a:xfrm>
          <a:off x="1239170" y="2220932"/>
          <a:ext cx="5531369" cy="6500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Start Auto Charging  </a:t>
          </a:r>
        </a:p>
      </dsp:txBody>
      <dsp:txXfrm>
        <a:off x="1258209" y="2239971"/>
        <a:ext cx="4657715" cy="611951"/>
      </dsp:txXfrm>
    </dsp:sp>
    <dsp:sp modelId="{66369D49-1286-4A85-9013-0092CC32FAF7}">
      <dsp:nvSpPr>
        <dsp:cNvPr id="0" name=""/>
        <dsp:cNvSpPr/>
      </dsp:nvSpPr>
      <dsp:spPr>
        <a:xfrm>
          <a:off x="1652227" y="2961243"/>
          <a:ext cx="5531369" cy="6500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Return Drive to original position</a:t>
          </a:r>
        </a:p>
      </dsp:txBody>
      <dsp:txXfrm>
        <a:off x="1671266" y="2980282"/>
        <a:ext cx="4657715" cy="611951"/>
      </dsp:txXfrm>
    </dsp:sp>
    <dsp:sp modelId="{E5AA64A9-FF2C-4892-A255-CF2486F21E3D}">
      <dsp:nvSpPr>
        <dsp:cNvPr id="0" name=""/>
        <dsp:cNvSpPr/>
      </dsp:nvSpPr>
      <dsp:spPr>
        <a:xfrm>
          <a:off x="5108850" y="474882"/>
          <a:ext cx="422518" cy="4225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203917" y="474882"/>
        <a:ext cx="232384" cy="317945"/>
      </dsp:txXfrm>
    </dsp:sp>
    <dsp:sp modelId="{5FCBAFDD-CCD7-4E7C-82D9-30B44D018BD2}">
      <dsp:nvSpPr>
        <dsp:cNvPr id="0" name=""/>
        <dsp:cNvSpPr/>
      </dsp:nvSpPr>
      <dsp:spPr>
        <a:xfrm>
          <a:off x="5521907" y="1215193"/>
          <a:ext cx="422518" cy="4225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616974" y="1215193"/>
        <a:ext cx="232384" cy="317945"/>
      </dsp:txXfrm>
    </dsp:sp>
    <dsp:sp modelId="{842F3AE5-C719-4B94-BA59-3106C8F4A12F}">
      <dsp:nvSpPr>
        <dsp:cNvPr id="0" name=""/>
        <dsp:cNvSpPr/>
      </dsp:nvSpPr>
      <dsp:spPr>
        <a:xfrm>
          <a:off x="5934964" y="1944670"/>
          <a:ext cx="422518" cy="4225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030031" y="1944670"/>
        <a:ext cx="232384" cy="317945"/>
      </dsp:txXfrm>
    </dsp:sp>
    <dsp:sp modelId="{33DFF71F-2585-4DFC-B3BE-8B39CD7865C6}">
      <dsp:nvSpPr>
        <dsp:cNvPr id="0" name=""/>
        <dsp:cNvSpPr/>
      </dsp:nvSpPr>
      <dsp:spPr>
        <a:xfrm>
          <a:off x="6348021" y="2692204"/>
          <a:ext cx="422518" cy="4225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443088" y="2692204"/>
        <a:ext cx="232384" cy="3179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26A83-97AD-4B78-B207-580ECB0D996D}">
      <dsp:nvSpPr>
        <dsp:cNvPr id="0" name=""/>
        <dsp:cNvSpPr/>
      </dsp:nvSpPr>
      <dsp:spPr>
        <a:xfrm>
          <a:off x="1072631" y="910640"/>
          <a:ext cx="1151718" cy="11517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4D7D-3CAE-438E-900D-842856A7D537}">
      <dsp:nvSpPr>
        <dsp:cNvPr id="0" name=""/>
        <dsp:cNvSpPr/>
      </dsp:nvSpPr>
      <dsp:spPr>
        <a:xfrm>
          <a:off x="3178" y="2148058"/>
          <a:ext cx="329062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Phase 1</a:t>
          </a:r>
        </a:p>
      </dsp:txBody>
      <dsp:txXfrm>
        <a:off x="3178" y="2148058"/>
        <a:ext cx="3290624" cy="493593"/>
      </dsp:txXfrm>
    </dsp:sp>
    <dsp:sp modelId="{75F5954C-9196-43D4-A4BD-5D685FDF546D}">
      <dsp:nvSpPr>
        <dsp:cNvPr id="0" name=""/>
        <dsp:cNvSpPr/>
      </dsp:nvSpPr>
      <dsp:spPr>
        <a:xfrm>
          <a:off x="3178" y="2681512"/>
          <a:ext cx="3290624" cy="222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Autonomous Parking Assistance</a:t>
          </a:r>
        </a:p>
      </dsp:txBody>
      <dsp:txXfrm>
        <a:off x="3178" y="2681512"/>
        <a:ext cx="3290624" cy="222127"/>
      </dsp:txXfrm>
    </dsp:sp>
    <dsp:sp modelId="{504D3C5A-C9A2-499F-9F33-D1F3B5477DB9}">
      <dsp:nvSpPr>
        <dsp:cNvPr id="0" name=""/>
        <dsp:cNvSpPr/>
      </dsp:nvSpPr>
      <dsp:spPr>
        <a:xfrm>
          <a:off x="4939115" y="910640"/>
          <a:ext cx="1151718" cy="11517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ABF0E5-7FC7-4941-B486-848FB07BE24F}">
      <dsp:nvSpPr>
        <dsp:cNvPr id="0" name=""/>
        <dsp:cNvSpPr/>
      </dsp:nvSpPr>
      <dsp:spPr>
        <a:xfrm>
          <a:off x="3869662" y="2148058"/>
          <a:ext cx="329062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Phase 2</a:t>
          </a:r>
        </a:p>
      </dsp:txBody>
      <dsp:txXfrm>
        <a:off x="3869662" y="2148058"/>
        <a:ext cx="3290624" cy="493593"/>
      </dsp:txXfrm>
    </dsp:sp>
    <dsp:sp modelId="{79BC22F6-7340-4140-A0C6-EEABFF950F34}">
      <dsp:nvSpPr>
        <dsp:cNvPr id="0" name=""/>
        <dsp:cNvSpPr/>
      </dsp:nvSpPr>
      <dsp:spPr>
        <a:xfrm>
          <a:off x="3869662" y="2681512"/>
          <a:ext cx="3290624" cy="222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Auto Charging Service (App)</a:t>
          </a:r>
        </a:p>
      </dsp:txBody>
      <dsp:txXfrm>
        <a:off x="3869662" y="2681512"/>
        <a:ext cx="3290624" cy="222127"/>
      </dsp:txXfrm>
    </dsp:sp>
    <dsp:sp modelId="{ABA4DF06-41BA-4663-88AD-9D5E2C8DFCDD}">
      <dsp:nvSpPr>
        <dsp:cNvPr id="0" name=""/>
        <dsp:cNvSpPr/>
      </dsp:nvSpPr>
      <dsp:spPr>
        <a:xfrm>
          <a:off x="8805600" y="910640"/>
          <a:ext cx="1151718" cy="11517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C7BFF-A933-458B-94E7-CFE71D7AD3EA}">
      <dsp:nvSpPr>
        <dsp:cNvPr id="0" name=""/>
        <dsp:cNvSpPr/>
      </dsp:nvSpPr>
      <dsp:spPr>
        <a:xfrm>
          <a:off x="7736146" y="2148058"/>
          <a:ext cx="329062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Phase 3</a:t>
          </a:r>
        </a:p>
      </dsp:txBody>
      <dsp:txXfrm>
        <a:off x="7736146" y="2148058"/>
        <a:ext cx="3290624" cy="493593"/>
      </dsp:txXfrm>
    </dsp:sp>
    <dsp:sp modelId="{C60E7D63-42C0-4033-82EE-343717C4C5BB}">
      <dsp:nvSpPr>
        <dsp:cNvPr id="0" name=""/>
        <dsp:cNvSpPr/>
      </dsp:nvSpPr>
      <dsp:spPr>
        <a:xfrm>
          <a:off x="7736146" y="2681512"/>
          <a:ext cx="3290624" cy="222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Auto Charger Robot Arm</a:t>
          </a:r>
        </a:p>
      </dsp:txBody>
      <dsp:txXfrm>
        <a:off x="7736146" y="2681512"/>
        <a:ext cx="3290624" cy="2221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05B85-8162-4A19-9A93-B5723FD73DFD}">
      <dsp:nvSpPr>
        <dsp:cNvPr id="0" name=""/>
        <dsp:cNvSpPr/>
      </dsp:nvSpPr>
      <dsp:spPr>
        <a:xfrm>
          <a:off x="1072631" y="846107"/>
          <a:ext cx="1151718" cy="11517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7D2A3-0DB4-415A-948B-C322B71D4169}">
      <dsp:nvSpPr>
        <dsp:cNvPr id="0" name=""/>
        <dsp:cNvSpPr/>
      </dsp:nvSpPr>
      <dsp:spPr>
        <a:xfrm>
          <a:off x="3178" y="2089074"/>
          <a:ext cx="329062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Find a heading coordinates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= the middle of the lane</a:t>
          </a:r>
        </a:p>
      </dsp:txBody>
      <dsp:txXfrm>
        <a:off x="3178" y="2089074"/>
        <a:ext cx="3290624" cy="493593"/>
      </dsp:txXfrm>
    </dsp:sp>
    <dsp:sp modelId="{C0430A81-32A3-4C0B-A909-2984DDAA6B82}">
      <dsp:nvSpPr>
        <dsp:cNvPr id="0" name=""/>
        <dsp:cNvSpPr/>
      </dsp:nvSpPr>
      <dsp:spPr>
        <a:xfrm>
          <a:off x="3178" y="2625110"/>
          <a:ext cx="3290624" cy="343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Two Detected Lane Lines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One Detected Lane Line</a:t>
          </a:r>
        </a:p>
      </dsp:txBody>
      <dsp:txXfrm>
        <a:off x="3178" y="2625110"/>
        <a:ext cx="3290624" cy="343063"/>
      </dsp:txXfrm>
    </dsp:sp>
    <dsp:sp modelId="{ADF18DF3-003C-417E-969B-DEE15E7E1636}">
      <dsp:nvSpPr>
        <dsp:cNvPr id="0" name=""/>
        <dsp:cNvSpPr/>
      </dsp:nvSpPr>
      <dsp:spPr>
        <a:xfrm>
          <a:off x="4939115" y="846107"/>
          <a:ext cx="1151718" cy="11517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33002-D89B-4F5B-8D19-AB1282E1AB39}">
      <dsp:nvSpPr>
        <dsp:cNvPr id="0" name=""/>
        <dsp:cNvSpPr/>
      </dsp:nvSpPr>
      <dsp:spPr>
        <a:xfrm>
          <a:off x="3869662" y="2089074"/>
          <a:ext cx="329062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Convert a Heading Coordinate to a Steering Angle</a:t>
          </a:r>
        </a:p>
      </dsp:txBody>
      <dsp:txXfrm>
        <a:off x="3869662" y="2089074"/>
        <a:ext cx="3290624" cy="493593"/>
      </dsp:txXfrm>
    </dsp:sp>
    <dsp:sp modelId="{3B0A637D-6DEE-4E81-B131-AEA35077C93F}">
      <dsp:nvSpPr>
        <dsp:cNvPr id="0" name=""/>
        <dsp:cNvSpPr/>
      </dsp:nvSpPr>
      <dsp:spPr>
        <a:xfrm>
          <a:off x="3869662" y="2625110"/>
          <a:ext cx="3290624" cy="343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Go straight = 90°;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Turn Left = 45° ~ 89°; Turn Right = 91° ~ 135°</a:t>
          </a:r>
        </a:p>
      </dsp:txBody>
      <dsp:txXfrm>
        <a:off x="3869662" y="2625110"/>
        <a:ext cx="3290624" cy="343063"/>
      </dsp:txXfrm>
    </dsp:sp>
    <dsp:sp modelId="{B4637BA5-7782-48A6-B80B-87B256BAB21C}">
      <dsp:nvSpPr>
        <dsp:cNvPr id="0" name=""/>
        <dsp:cNvSpPr/>
      </dsp:nvSpPr>
      <dsp:spPr>
        <a:xfrm>
          <a:off x="8805600" y="846107"/>
          <a:ext cx="1151718" cy="11517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B5B77-2B15-4013-B353-45C9FE57E93A}">
      <dsp:nvSpPr>
        <dsp:cNvPr id="0" name=""/>
        <dsp:cNvSpPr/>
      </dsp:nvSpPr>
      <dsp:spPr>
        <a:xfrm>
          <a:off x="7736146" y="2089074"/>
          <a:ext cx="3290624" cy="49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Stabilization</a:t>
          </a:r>
        </a:p>
      </dsp:txBody>
      <dsp:txXfrm>
        <a:off x="7736146" y="2089074"/>
        <a:ext cx="3290624" cy="493593"/>
      </dsp:txXfrm>
    </dsp:sp>
    <dsp:sp modelId="{371597B5-037C-4487-BB11-83BD65CBAE11}">
      <dsp:nvSpPr>
        <dsp:cNvPr id="0" name=""/>
        <dsp:cNvSpPr/>
      </dsp:nvSpPr>
      <dsp:spPr>
        <a:xfrm>
          <a:off x="7736146" y="2625110"/>
          <a:ext cx="3290624" cy="343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hyperlink" Target="https://towardsdatascience.com/deeppicar-part-4-lane-following-via-opencv-737dd9e47c96" TargetMode="External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ip.scitation.org/doi/pdf/10.1063/1.508213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iea.org/reports/global-ev-outlook-2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fixr.com/costs/home-electric-vehicle-charging-st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0.svg"/><Relationship Id="rId5" Type="http://schemas.openxmlformats.org/officeDocument/2006/relationships/diagramColors" Target="../diagrams/colors1.xml"/><Relationship Id="rId10" Type="http://schemas.openxmlformats.org/officeDocument/2006/relationships/image" Target="../media/image9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49">
            <a:extLst>
              <a:ext uri="{FF2B5EF4-FFF2-40B4-BE49-F238E27FC236}">
                <a16:creationId xmlns:a16="http://schemas.microsoft.com/office/drawing/2014/main" id="{38733D19-FF76-4DF6-985F-DB050AF87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322102"/>
            <a:ext cx="10993549" cy="1153609"/>
          </a:xfrm>
        </p:spPr>
        <p:txBody>
          <a:bodyPr>
            <a:normAutofit/>
          </a:bodyPr>
          <a:lstStyle/>
          <a:p>
            <a:r>
              <a:rPr lang="en-US"/>
              <a:t>AUTO Charging system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5903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Korea University alumni ARTIFICIAL INTELLIGENCE club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Bruce Kwang </a:t>
            </a:r>
            <a:r>
              <a:rPr lang="en-US" sz="1200" dirty="0" err="1"/>
              <a:t>kyun</a:t>
            </a:r>
            <a:r>
              <a:rPr lang="en-US" sz="1200" dirty="0"/>
              <a:t> </a:t>
            </a:r>
            <a:r>
              <a:rPr lang="en-US" sz="1200" dirty="0" err="1"/>
              <a:t>kim</a:t>
            </a:r>
            <a:r>
              <a:rPr lang="en-US" sz="1200" dirty="0"/>
              <a:t>, </a:t>
            </a:r>
            <a:r>
              <a:rPr lang="en-US" sz="1200" dirty="0" err="1"/>
              <a:t>han</a:t>
            </a:r>
            <a:r>
              <a:rPr lang="en-US" sz="1200" dirty="0"/>
              <a:t> dong </a:t>
            </a:r>
            <a:r>
              <a:rPr lang="en-US" sz="1200" dirty="0" err="1"/>
              <a:t>lim</a:t>
            </a:r>
            <a:r>
              <a:rPr lang="en-US" sz="1200" dirty="0"/>
              <a:t>, john </a:t>
            </a:r>
            <a:r>
              <a:rPr lang="en-US" sz="1200" dirty="0" err="1"/>
              <a:t>soohong</a:t>
            </a:r>
            <a:r>
              <a:rPr lang="en-US" sz="1200" dirty="0"/>
              <a:t> sung, and </a:t>
            </a:r>
            <a:r>
              <a:rPr lang="en-US" sz="1200" dirty="0" err="1"/>
              <a:t>gunhee</a:t>
            </a:r>
            <a:r>
              <a:rPr lang="en-US" sz="1200" dirty="0"/>
              <a:t> </a:t>
            </a:r>
            <a:r>
              <a:rPr lang="en-US" sz="1200" dirty="0" err="1"/>
              <a:t>han</a:t>
            </a:r>
            <a:r>
              <a:rPr lang="en-US" sz="1200" dirty="0"/>
              <a:t> </a:t>
            </a:r>
          </a:p>
        </p:txBody>
      </p:sp>
      <p:sp>
        <p:nvSpPr>
          <p:cNvPr id="61" name="Rectangle 51">
            <a:extLst>
              <a:ext uri="{FF2B5EF4-FFF2-40B4-BE49-F238E27FC236}">
                <a16:creationId xmlns:a16="http://schemas.microsoft.com/office/drawing/2014/main" id="{B8931767-514A-4E70-9129-DB6B46BFA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53">
            <a:extLst>
              <a:ext uri="{FF2B5EF4-FFF2-40B4-BE49-F238E27FC236}">
                <a16:creationId xmlns:a16="http://schemas.microsoft.com/office/drawing/2014/main" id="{092556C3-D615-4E70-B4AD-7791DE6BB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55">
            <a:extLst>
              <a:ext uri="{FF2B5EF4-FFF2-40B4-BE49-F238E27FC236}">
                <a16:creationId xmlns:a16="http://schemas.microsoft.com/office/drawing/2014/main" id="{5D468424-DF72-426E-8DB3-F91B8857C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5" b="-1"/>
          <a:stretch/>
        </p:blipFill>
        <p:spPr>
          <a:xfrm>
            <a:off x="446532" y="599725"/>
            <a:ext cx="11292143" cy="35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Development plan:</a:t>
            </a:r>
            <a:br>
              <a:rPr lang="en-US" dirty="0"/>
            </a:br>
            <a:r>
              <a:rPr lang="en-US" dirty="0"/>
              <a:t>Auto charging system Proto-type road map</a:t>
            </a:r>
          </a:p>
        </p:txBody>
      </p:sp>
      <p:graphicFrame>
        <p:nvGraphicFramePr>
          <p:cNvPr id="4" name="Content Placeholder 2" descr="timeline">
            <a:extLst>
              <a:ext uri="{FF2B5EF4-FFF2-40B4-BE49-F238E27FC236}">
                <a16:creationId xmlns:a16="http://schemas.microsoft.com/office/drawing/2014/main" id="{FF3F0D82-0AA6-45C3-8367-955CBFA02E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538678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0329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1C8F3-FE6D-45DE-A850-937DB63EA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2" y="1552397"/>
            <a:ext cx="7783067" cy="36540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Autonomous Parking</a:t>
            </a:r>
            <a:br>
              <a:rPr lang="en-US" sz="5400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5400" b="0" kern="1200" cap="all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assistanCe</a:t>
            </a:r>
            <a:endParaRPr lang="en-US" sz="5400" b="0" kern="12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 descr="Parking Location">
            <a:extLst>
              <a:ext uri="{FF2B5EF4-FFF2-40B4-BE49-F238E27FC236}">
                <a16:creationId xmlns:a16="http://schemas.microsoft.com/office/drawing/2014/main" id="{DA9AE60C-78FA-4FE1-B58E-4F6B77A623E0}"/>
              </a:ext>
            </a:extLst>
          </p:cNvPr>
          <p:cNvSpPr/>
          <p:nvPr/>
        </p:nvSpPr>
        <p:spPr>
          <a:xfrm>
            <a:off x="8129871" y="1552397"/>
            <a:ext cx="3615595" cy="365408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71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2CE88-AC41-4747-91FF-EE5C20BCA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the project: autonomous parking </a:t>
            </a:r>
            <a:r>
              <a:rPr lang="en-US" dirty="0" err="1"/>
              <a:t>assitance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2EF32-A06E-40A0-99CE-C912FD666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an Industry-level autonomous parking </a:t>
            </a:r>
          </a:p>
          <a:p>
            <a:r>
              <a:rPr lang="en-US" dirty="0"/>
              <a:t>Identify obstacles for autonomous parking</a:t>
            </a:r>
          </a:p>
          <a:p>
            <a:r>
              <a:rPr lang="en-US" dirty="0"/>
              <a:t>Seek a parking assistance service </a:t>
            </a:r>
          </a:p>
        </p:txBody>
      </p:sp>
    </p:spTree>
    <p:extLst>
      <p:ext uri="{BB962C8B-B14F-4D97-AF65-F5344CB8AC3E}">
        <p14:creationId xmlns:p14="http://schemas.microsoft.com/office/powerpoint/2010/main" val="488334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FBFB-714A-4F0D-98E1-3CF9CFE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 industry-level autonomous parking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421A-D0D7-4AE1-8F08-E6AA5BEA3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Build a prototype autonomous vehicle </a:t>
            </a:r>
          </a:p>
          <a:p>
            <a:pPr marL="666900" lvl="1" indent="-342900">
              <a:buFont typeface="+mj-lt"/>
              <a:buAutoNum type="alphaUcPeriod"/>
            </a:pPr>
            <a:r>
              <a:rPr lang="en-US" dirty="0"/>
              <a:t>Autonomous Driving</a:t>
            </a:r>
          </a:p>
          <a:p>
            <a:pPr marL="666900" lvl="1" indent="-342900">
              <a:buFont typeface="+mj-lt"/>
              <a:buAutoNum type="alphaUcPeriod"/>
            </a:pPr>
            <a:r>
              <a:rPr lang="en-US" dirty="0"/>
              <a:t>Autonomous Parking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diverse parking lot environment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Seek a service that could assist autonomous vehicles a more convenient parking</a:t>
            </a:r>
          </a:p>
          <a:p>
            <a:pPr marL="666900" lvl="1" indent="-34290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39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4185-3337-4E31-B6E0-C07D70C7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3771"/>
            <a:ext cx="11029616" cy="1188720"/>
          </a:xfrm>
        </p:spPr>
        <p:txBody>
          <a:bodyPr/>
          <a:lstStyle/>
          <a:p>
            <a:r>
              <a:rPr lang="en-US" dirty="0"/>
              <a:t>Image processing design: lane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7911-9262-4E3B-BBC5-A5E19FA2E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150" y="1263595"/>
            <a:ext cx="11029615" cy="3634486"/>
          </a:xfrm>
        </p:spPr>
        <p:txBody>
          <a:bodyPr/>
          <a:lstStyle/>
          <a:p>
            <a:r>
              <a:rPr lang="en-US" dirty="0"/>
              <a:t>Image processing algorithm (Loop Iteration)</a:t>
            </a:r>
          </a:p>
          <a:p>
            <a:pPr lvl="1"/>
            <a:r>
              <a:rPr lang="en-US" dirty="0"/>
              <a:t>Reads in a frame extracted from the camera module.</a:t>
            </a:r>
          </a:p>
          <a:p>
            <a:pPr lvl="1"/>
            <a:r>
              <a:rPr lang="en-US" dirty="0"/>
              <a:t>Convert frame into HSV color space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Create</a:t>
            </a:r>
            <a:r>
              <a:rPr lang="en-US" dirty="0"/>
              <a:t> a ‘mask’ by extracting target-colored objects from the image (specifying a range of the color of ‘Lane’*)</a:t>
            </a:r>
          </a:p>
          <a:p>
            <a:pPr lvl="1"/>
            <a:r>
              <a:rPr lang="en-US" dirty="0"/>
              <a:t>Detect edges of lane lines </a:t>
            </a:r>
            <a:r>
              <a:rPr lang="en-US" dirty="0">
                <a:sym typeface="Wingdings" panose="05000000000000000000" pitchFamily="2" charset="2"/>
              </a:rPr>
              <a:t> Canny Edge Detection Function (a bunch of white pixels on a black background)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Isolate Region of Interest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Detect Line Segments (extract the coordinates of these lane lines from these white pixels)  Hough Transform</a:t>
            </a:r>
          </a:p>
          <a:p>
            <a:pPr lvl="1"/>
            <a:r>
              <a:rPr lang="en-US" i="0" dirty="0">
                <a:solidFill>
                  <a:srgbClr val="292929"/>
                </a:solidFill>
                <a:effectLst/>
              </a:rPr>
              <a:t>Combine Line Segments into Two Lane Lines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7BC84-B150-45B3-B2AF-3CF6765EF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31" y="5693993"/>
            <a:ext cx="2614768" cy="7786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ABA8CD-C07E-407A-BDDA-8115990620E0}"/>
              </a:ext>
            </a:extLst>
          </p:cNvPr>
          <p:cNvSpPr txBox="1"/>
          <p:nvPr/>
        </p:nvSpPr>
        <p:spPr>
          <a:xfrm>
            <a:off x="368129" y="6546465"/>
            <a:ext cx="8438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*Note OpenCV uses a range of 0–180, instead of 0–360, so the blue range we need to specify in OpenCV is 60–150 (instead of 120–300).</a:t>
            </a:r>
          </a:p>
          <a:p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DD551D-63F0-4D6A-939D-C81C77398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3" y="4246586"/>
            <a:ext cx="1694572" cy="1304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0728EB-22A1-4E2D-B599-F95586FEA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387" y="4246586"/>
            <a:ext cx="1663575" cy="1378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A2375A-E4CD-4D23-8094-B74C622EB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924" y="4246586"/>
            <a:ext cx="1619940" cy="13781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3A996A-00BC-4954-9EFF-E235982D2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826" y="4246587"/>
            <a:ext cx="1706848" cy="13781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066FB2-A7E5-4984-8F54-310F0BB9D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8046" y="4246587"/>
            <a:ext cx="1704492" cy="13043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CF33CC-8BD2-40A8-9237-34B02BA246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3910" y="4246586"/>
            <a:ext cx="1704492" cy="14477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C11AE2-0402-4D4C-910C-C1D166B240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7401" y="4246585"/>
            <a:ext cx="1663575" cy="13043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36F803-373D-417E-BC38-45889C964622}"/>
              </a:ext>
            </a:extLst>
          </p:cNvPr>
          <p:cNvSpPr txBox="1"/>
          <p:nvPr/>
        </p:nvSpPr>
        <p:spPr>
          <a:xfrm>
            <a:off x="8124496" y="6384128"/>
            <a:ext cx="41515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10"/>
              </a:rPr>
              <a:t>https://towardsdatascience.com/deeppicar-part-4-lane-following-via-opencv-737dd9e47c96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79343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4185-3337-4E31-B6E0-C07D70C7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Motion planning design: steering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C0CF37-D2FA-4DE3-B335-3A1651275C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2683923"/>
              </p:ext>
            </p:extLst>
          </p:nvPr>
        </p:nvGraphicFramePr>
        <p:xfrm>
          <a:off x="581025" y="1986457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3076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17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043929-C906-481A-8FD5-01053D71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4" y="629115"/>
            <a:ext cx="10993549" cy="753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Software design: driving mode</a:t>
            </a: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D5B58F7-3487-48E9-A708-DA4DCD9C0F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84960"/>
              </p:ext>
            </p:extLst>
          </p:nvPr>
        </p:nvGraphicFramePr>
        <p:xfrm>
          <a:off x="446533" y="1459483"/>
          <a:ext cx="11222006" cy="4797437"/>
        </p:xfrm>
        <a:graphic>
          <a:graphicData uri="http://schemas.openxmlformats.org/drawingml/2006/table">
            <a:tbl>
              <a:tblPr/>
              <a:tblGrid>
                <a:gridCol w="1382608">
                  <a:extLst>
                    <a:ext uri="{9D8B030D-6E8A-4147-A177-3AD203B41FA5}">
                      <a16:colId xmlns:a16="http://schemas.microsoft.com/office/drawing/2014/main" val="1595174671"/>
                    </a:ext>
                  </a:extLst>
                </a:gridCol>
                <a:gridCol w="1640695">
                  <a:extLst>
                    <a:ext uri="{9D8B030D-6E8A-4147-A177-3AD203B41FA5}">
                      <a16:colId xmlns:a16="http://schemas.microsoft.com/office/drawing/2014/main" val="351086178"/>
                    </a:ext>
                  </a:extLst>
                </a:gridCol>
                <a:gridCol w="841855">
                  <a:extLst>
                    <a:ext uri="{9D8B030D-6E8A-4147-A177-3AD203B41FA5}">
                      <a16:colId xmlns:a16="http://schemas.microsoft.com/office/drawing/2014/main" val="740816254"/>
                    </a:ext>
                  </a:extLst>
                </a:gridCol>
                <a:gridCol w="1026202">
                  <a:extLst>
                    <a:ext uri="{9D8B030D-6E8A-4147-A177-3AD203B41FA5}">
                      <a16:colId xmlns:a16="http://schemas.microsoft.com/office/drawing/2014/main" val="1461781002"/>
                    </a:ext>
                  </a:extLst>
                </a:gridCol>
                <a:gridCol w="2224463">
                  <a:extLst>
                    <a:ext uri="{9D8B030D-6E8A-4147-A177-3AD203B41FA5}">
                      <a16:colId xmlns:a16="http://schemas.microsoft.com/office/drawing/2014/main" val="3816415217"/>
                    </a:ext>
                  </a:extLst>
                </a:gridCol>
                <a:gridCol w="2126144">
                  <a:extLst>
                    <a:ext uri="{9D8B030D-6E8A-4147-A177-3AD203B41FA5}">
                      <a16:colId xmlns:a16="http://schemas.microsoft.com/office/drawing/2014/main" val="3579118706"/>
                    </a:ext>
                  </a:extLst>
                </a:gridCol>
                <a:gridCol w="1622260">
                  <a:extLst>
                    <a:ext uri="{9D8B030D-6E8A-4147-A177-3AD203B41FA5}">
                      <a16:colId xmlns:a16="http://schemas.microsoft.com/office/drawing/2014/main" val="4234352800"/>
                    </a:ext>
                  </a:extLst>
                </a:gridCol>
                <a:gridCol w="357779">
                  <a:extLst>
                    <a:ext uri="{9D8B030D-6E8A-4147-A177-3AD203B41FA5}">
                      <a16:colId xmlns:a16="http://schemas.microsoft.com/office/drawing/2014/main" val="2315327830"/>
                    </a:ext>
                  </a:extLst>
                </a:gridCol>
              </a:tblGrid>
              <a:tr h="310390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effectLst/>
                          <a:latin typeface="Arial" panose="020B0604020202020204" pitchFamily="34" charset="0"/>
                        </a:rPr>
                        <a:t>Driving MODE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 err="1">
                          <a:effectLst/>
                          <a:latin typeface="Arial" panose="020B0604020202020204" pitchFamily="34" charset="0"/>
                        </a:rPr>
                        <a:t>Requried</a:t>
                      </a:r>
                      <a:r>
                        <a:rPr lang="en-US" sz="900" b="1" i="0" u="none" strike="noStrike" dirty="0">
                          <a:effectLst/>
                          <a:latin typeface="Arial" panose="020B0604020202020204" pitchFamily="34" charset="0"/>
                        </a:rPr>
                        <a:t> Functions &amp; Library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effectLst/>
                          <a:latin typeface="Arial" panose="020B0604020202020204" pitchFamily="34" charset="0"/>
                        </a:rPr>
                        <a:t>Sub-func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effectLst/>
                          <a:latin typeface="Arial" panose="020B0604020202020204" pitchFamily="34" charset="0"/>
                        </a:rPr>
                        <a:t>Input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effectLst/>
                          <a:latin typeface="Arial" panose="020B0604020202020204" pitchFamily="34" charset="0"/>
                        </a:rPr>
                        <a:t>Output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effectLst/>
                          <a:latin typeface="Arial" panose="020B0604020202020204" pitchFamily="34" charset="0"/>
                        </a:rPr>
                        <a:t>Contents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effectLst/>
                          <a:latin typeface="Arial" panose="020B0604020202020204" pitchFamily="34" charset="0"/>
                        </a:rPr>
                        <a:t>Requirements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effectLst/>
                          <a:latin typeface="Arial" panose="020B0604020202020204" pitchFamily="34" charset="0"/>
                        </a:rPr>
                        <a:t>Test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279628"/>
                  </a:ext>
                </a:extLst>
              </a:tr>
              <a:tr h="191447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effectLst/>
                          <a:latin typeface="Arial" panose="020B0604020202020204" pitchFamily="34" charset="0"/>
                        </a:rPr>
                        <a:t>Perception &amp; Work Plan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image_lane()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detection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camer img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lane frame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Lane detection and front wheel control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end-to-end model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O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105649"/>
                  </a:ext>
                </a:extLst>
              </a:tr>
              <a:tr h="191447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control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lane-frame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steering angle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Lane detection and front wheel control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end-to-end model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3497606"/>
                  </a:ext>
                </a:extLst>
              </a:tr>
              <a:tr h="191447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image_detection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973377"/>
                  </a:ext>
                </a:extLst>
              </a:tr>
              <a:tr h="310390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detection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camera img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objects:[{obj1:{bounding_box:[],...},...],frame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object detection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Need to Define Label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881638"/>
                  </a:ext>
                </a:extLst>
              </a:tr>
              <a:tr h="191447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contorl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objects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008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671951"/>
                  </a:ext>
                </a:extLst>
              </a:tr>
              <a:tr h="191447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resume_driving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008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changed_car_state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F008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008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control according to car state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114202"/>
                  </a:ext>
                </a:extLst>
              </a:tr>
              <a:tr h="310390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object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is_close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frame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obj, frame_height, min_height_pct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Whether object is close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Need to Define types of objects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301880"/>
                  </a:ext>
                </a:extLst>
              </a:tr>
              <a:tr h="191447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set_car_state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current_car_state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Set Current State of the car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9919835"/>
                  </a:ext>
                </a:extLst>
              </a:tr>
              <a:tr h="224227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5325411"/>
                  </a:ext>
                </a:extLst>
              </a:tr>
              <a:tr h="191447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openCV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5788060"/>
                  </a:ext>
                </a:extLst>
              </a:tr>
              <a:tr h="310390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effectLst/>
                          <a:latin typeface="Arial" panose="020B0604020202020204" pitchFamily="34" charset="0"/>
                        </a:rPr>
                        <a:t>Steering &amp; Motor control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454048"/>
                  </a:ext>
                </a:extLst>
              </a:tr>
              <a:tr h="191447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front_wheel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Left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effectLst/>
                          <a:latin typeface="Arial" panose="020B0604020202020204" pitchFamily="34" charset="0"/>
                        </a:rPr>
                        <a:t>Needs development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824540"/>
                  </a:ext>
                </a:extLst>
              </a:tr>
              <a:tr h="191447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Right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effectLst/>
                          <a:latin typeface="Arial" panose="020B0604020202020204" pitchFamily="34" charset="0"/>
                        </a:rPr>
                        <a:t>Needs development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912105"/>
                  </a:ext>
                </a:extLst>
              </a:tr>
              <a:tr h="191447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calibration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096594"/>
                  </a:ext>
                </a:extLst>
              </a:tr>
              <a:tr h="191447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Back_wheel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forward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134499"/>
                  </a:ext>
                </a:extLst>
              </a:tr>
              <a:tr h="191447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backward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271996"/>
                  </a:ext>
                </a:extLst>
              </a:tr>
              <a:tr h="191447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calibration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6292106"/>
                  </a:ext>
                </a:extLst>
              </a:tr>
              <a:tr h="459945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TB6612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stop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Motor Class(GPIO channel,PWM channel setup)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292452"/>
                  </a:ext>
                </a:extLst>
              </a:tr>
              <a:tr h="191447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PCA9685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pwm related module</a:t>
                      </a: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171066"/>
                  </a:ext>
                </a:extLst>
              </a:tr>
              <a:tr h="191447"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 err="1">
                          <a:effectLst/>
                          <a:latin typeface="Arial" panose="020B0604020202020204" pitchFamily="34" charset="0"/>
                        </a:rPr>
                        <a:t>smbus</a:t>
                      </a: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i2c module</a:t>
                      </a: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60" marR="10760" marT="4483" marB="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690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3407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4185-3337-4E31-B6E0-C07D70C7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 err="1"/>
              <a:t>Front_wheels</a:t>
            </a:r>
            <a:r>
              <a:rPr lang="en-US" dirty="0"/>
              <a:t> vs </a:t>
            </a:r>
            <a:r>
              <a:rPr lang="en-US" dirty="0" err="1"/>
              <a:t>back_wheels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8398156-1920-4A4F-9F18-03882F518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Front Wheels: Steering </a:t>
            </a:r>
            <a:r>
              <a:rPr lang="en-US" dirty="0">
                <a:sym typeface="Wingdings" panose="05000000000000000000" pitchFamily="2" charset="2"/>
              </a:rPr>
              <a:t> Servo motor + shaft + wheels  PCA9685.py</a:t>
            </a:r>
          </a:p>
          <a:p>
            <a:r>
              <a:rPr lang="en-US" dirty="0">
                <a:sym typeface="Wingdings" panose="05000000000000000000" pitchFamily="2" charset="2"/>
              </a:rPr>
              <a:t>Back Wheels: Propulsion  DC motors + wheels  TB6612.py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0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4185-3337-4E31-B6E0-C07D70C7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Image processing design: parking lot detection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4CA679-3546-4E14-8FB8-F57168C3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16E90-7C64-4C04-A50A-B866A1A9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E4DD59-5AA2-46C6-B6A8-9B4C62D19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0CE81C-67DC-489E-BFFB-877C8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empty road&#10;&#10;Description automatically generated">
            <a:extLst>
              <a:ext uri="{FF2B5EF4-FFF2-40B4-BE49-F238E27FC236}">
                <a16:creationId xmlns:a16="http://schemas.microsoft.com/office/drawing/2014/main" id="{6A68BE4F-22E1-4761-8AD0-9A27A894D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" r="23195" b="-3"/>
          <a:stretch/>
        </p:blipFill>
        <p:spPr>
          <a:xfrm>
            <a:off x="581192" y="2262886"/>
            <a:ext cx="5074920" cy="37124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7911-9262-4E3B-BBC5-A5E19FA2E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830" y="2340864"/>
            <a:ext cx="5269977" cy="3634486"/>
          </a:xfrm>
        </p:spPr>
        <p:txBody>
          <a:bodyPr>
            <a:normAutofit/>
          </a:bodyPr>
          <a:lstStyle/>
          <a:p>
            <a:r>
              <a:rPr lang="en-US" dirty="0"/>
              <a:t>Image processing algorithm (Loop Iteration)</a:t>
            </a:r>
          </a:p>
          <a:p>
            <a:pPr lvl="1"/>
            <a:r>
              <a:rPr lang="en-US" dirty="0"/>
              <a:t>TBD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99F6CCD2-BA7D-4226-979F-2D68E1877291}"/>
              </a:ext>
            </a:extLst>
          </p:cNvPr>
          <p:cNvSpPr/>
          <p:nvPr/>
        </p:nvSpPr>
        <p:spPr>
          <a:xfrm rot="8362267">
            <a:off x="4454902" y="3611820"/>
            <a:ext cx="723005" cy="1184353"/>
          </a:xfrm>
          <a:prstGeom prst="bentArrow">
            <a:avLst>
              <a:gd name="adj1" fmla="val 14746"/>
              <a:gd name="adj2" fmla="val 24661"/>
              <a:gd name="adj3" fmla="val 38162"/>
              <a:gd name="adj4" fmla="val 230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706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F4185-3337-4E31-B6E0-C07D70C7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77051"/>
            <a:ext cx="1099354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Motion planning design: parking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6611F1-C447-42E3-B34A-F415930AC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035" r="16641"/>
          <a:stretch/>
        </p:blipFill>
        <p:spPr>
          <a:xfrm>
            <a:off x="446534" y="1773767"/>
            <a:ext cx="3178206" cy="3310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D1EFB-4ECF-46B3-BD7B-0B771A1BDB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5" r="4586"/>
          <a:stretch/>
        </p:blipFill>
        <p:spPr>
          <a:xfrm>
            <a:off x="4241830" y="1773767"/>
            <a:ext cx="5184559" cy="19202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E6241D-4822-40B8-AF03-35FC111C9605}"/>
              </a:ext>
            </a:extLst>
          </p:cNvPr>
          <p:cNvSpPr txBox="1"/>
          <p:nvPr/>
        </p:nvSpPr>
        <p:spPr>
          <a:xfrm>
            <a:off x="1636888" y="64562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https://aip.scitation.org/doi/pdf/10.1063/1.5082132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2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87A93-EE2F-4FDF-B544-41B0EE96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kern="12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Purpose of the project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B0FAF-9E2F-4924-B37E-98856AD09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/>
              <a:t>Bring solutions to  technical challenges in electric vehicle market and translate into business </a:t>
            </a:r>
          </a:p>
        </p:txBody>
      </p:sp>
    </p:spTree>
    <p:extLst>
      <p:ext uri="{BB962C8B-B14F-4D97-AF65-F5344CB8AC3E}">
        <p14:creationId xmlns:p14="http://schemas.microsoft.com/office/powerpoint/2010/main" val="3775451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A28AF-15F9-4FB1-8BD4-44990D712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/>
              <a:t>Hardware design: steering wheel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89CA2-F926-46E3-8F8B-451444B3A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 dirty="0"/>
              <a:t>Open source 3D CAD files to print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0AEF8-DEED-4373-8BDE-33B839A2C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851" y="702156"/>
            <a:ext cx="5536161" cy="52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8EA-C98A-4AE6-872D-83DFE110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design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B4CB64-E592-4A30-90C5-2F791DBE1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999194"/>
            <a:ext cx="2291217" cy="42846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74A3AD-25B3-4DA7-87C6-AF039D16B878}"/>
              </a:ext>
            </a:extLst>
          </p:cNvPr>
          <p:cNvSpPr txBox="1"/>
          <p:nvPr/>
        </p:nvSpPr>
        <p:spPr>
          <a:xfrm>
            <a:off x="1331843" y="6315525"/>
            <a:ext cx="135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Car.py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DA5F74-6038-4954-A418-F3955F8BC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979" y="1999194"/>
            <a:ext cx="4749744" cy="4284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310ED7-92B1-496F-84B2-608785DE820C}"/>
              </a:ext>
            </a:extLst>
          </p:cNvPr>
          <p:cNvSpPr txBox="1"/>
          <p:nvPr/>
        </p:nvSpPr>
        <p:spPr>
          <a:xfrm>
            <a:off x="4014382" y="6317006"/>
            <a:ext cx="243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ParkingControl.py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DB0AB7-7B03-4AA5-AB49-08A4F70A1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93" y="1999194"/>
            <a:ext cx="2943225" cy="2200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D3E40B-8E8E-4B7B-AE7A-40ECCFA9BDF0}"/>
              </a:ext>
            </a:extLst>
          </p:cNvPr>
          <p:cNvSpPr txBox="1"/>
          <p:nvPr/>
        </p:nvSpPr>
        <p:spPr>
          <a:xfrm>
            <a:off x="8519712" y="6283830"/>
            <a:ext cx="243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Parkinglot.py</a:t>
            </a:r>
          </a:p>
        </p:txBody>
      </p:sp>
    </p:spTree>
    <p:extLst>
      <p:ext uri="{BB962C8B-B14F-4D97-AF65-F5344CB8AC3E}">
        <p14:creationId xmlns:p14="http://schemas.microsoft.com/office/powerpoint/2010/main" val="3270088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E9CBE-0E42-4794-8AD6-9F43D95EB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417" y="1419225"/>
            <a:ext cx="7690434" cy="2346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/>
              <a:t>Autocharging</a:t>
            </a:r>
            <a:r>
              <a:rPr lang="en-US" sz="4400" dirty="0"/>
              <a:t> service app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Smart Phone">
            <a:extLst>
              <a:ext uri="{FF2B5EF4-FFF2-40B4-BE49-F238E27FC236}">
                <a16:creationId xmlns:a16="http://schemas.microsoft.com/office/drawing/2014/main" id="{F61D1263-7EE1-4108-A97C-85BC046C5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049354"/>
            <a:ext cx="3053422" cy="30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08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6C025-41F2-4D47-A349-8E9B985A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346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Auto charger robot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Manufacturing">
            <a:extLst>
              <a:ext uri="{FF2B5EF4-FFF2-40B4-BE49-F238E27FC236}">
                <a16:creationId xmlns:a16="http://schemas.microsoft.com/office/drawing/2014/main" id="{951B1AD1-9188-4602-96FD-18D74B668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049354"/>
            <a:ext cx="3053422" cy="30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43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4CD95-BBCC-4996-B589-6FA300BBC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24" y="702156"/>
            <a:ext cx="7225075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Charger robot conditions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72603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picture containing sitting, table, room, standing&#10;&#10;Description automatically generated">
            <a:extLst>
              <a:ext uri="{FF2B5EF4-FFF2-40B4-BE49-F238E27FC236}">
                <a16:creationId xmlns:a16="http://schemas.microsoft.com/office/drawing/2014/main" id="{B5085621-26E0-47C4-B5F2-A54BBAC53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38"/>
          <a:stretch/>
        </p:blipFill>
        <p:spPr>
          <a:xfrm>
            <a:off x="446534" y="601201"/>
            <a:ext cx="3219944" cy="502052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3BC7A5-4509-4D26-AEEA-5235A8B7D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2726" y="1896533"/>
            <a:ext cx="6878108" cy="3962266"/>
          </a:xfrm>
        </p:spPr>
        <p:txBody>
          <a:bodyPr>
            <a:normAutofit/>
          </a:bodyPr>
          <a:lstStyle/>
          <a:p>
            <a:r>
              <a:rPr lang="en-US" dirty="0"/>
              <a:t>Safety: Collaborative Robotics </a:t>
            </a:r>
          </a:p>
          <a:p>
            <a:r>
              <a:rPr lang="en-US" dirty="0"/>
              <a:t>Cost competitiveness</a:t>
            </a:r>
          </a:p>
          <a:p>
            <a:pPr lvl="1"/>
            <a:r>
              <a:rPr lang="en-US" dirty="0"/>
              <a:t>Simple design</a:t>
            </a:r>
          </a:p>
          <a:p>
            <a:pPr lvl="1"/>
            <a:r>
              <a:rPr lang="en-US" dirty="0"/>
              <a:t>Standardized components </a:t>
            </a:r>
            <a:r>
              <a:rPr lang="en-US" dirty="0">
                <a:sym typeface="Wingdings" panose="05000000000000000000" pitchFamily="2" charset="2"/>
              </a:rPr>
              <a:t> Procurement, cost</a:t>
            </a:r>
          </a:p>
          <a:p>
            <a:r>
              <a:rPr lang="en-US" dirty="0">
                <a:sym typeface="Wingdings" panose="05000000000000000000" pitchFamily="2" charset="2"/>
              </a:rPr>
              <a:t>Deep Learning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Identify models and their plug locations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69705-2D6B-486E-986D-38C51A42FE7D}"/>
              </a:ext>
            </a:extLst>
          </p:cNvPr>
          <p:cNvSpPr txBox="1"/>
          <p:nvPr/>
        </p:nvSpPr>
        <p:spPr>
          <a:xfrm>
            <a:off x="798990" y="5858799"/>
            <a:ext cx="286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&lt;An Idea to consider&gt;</a:t>
            </a:r>
          </a:p>
        </p:txBody>
      </p:sp>
    </p:spTree>
    <p:extLst>
      <p:ext uri="{BB962C8B-B14F-4D97-AF65-F5344CB8AC3E}">
        <p14:creationId xmlns:p14="http://schemas.microsoft.com/office/powerpoint/2010/main" val="554154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33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7DAFE9-29CD-4172-9544-9ED809840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397" y="643467"/>
            <a:ext cx="1041320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37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0C97E5C-C165-417B-BBDE-6701E226B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D0E1C6-221C-4835-B0D4-24184F6B6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E1E5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8F2782-0AD1-4AB6-BBB8-3BA1BB41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ABB822-8B6F-4BFF-9ECB-2168C66D8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84" r="2" b="2"/>
          <a:stretch/>
        </p:blipFill>
        <p:spPr>
          <a:xfrm>
            <a:off x="3111838" y="1123527"/>
            <a:ext cx="5968318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53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49680-E64B-45CE-814B-E260E3776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552397"/>
            <a:ext cx="7231784" cy="36540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Marketability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71789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FB61-F5A8-44C5-BA76-FACE4D06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Electrification Outlook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20BE4-3E78-4CD3-9DE0-87CE0F22EA54}"/>
              </a:ext>
            </a:extLst>
          </p:cNvPr>
          <p:cNvSpPr txBox="1"/>
          <p:nvPr/>
        </p:nvSpPr>
        <p:spPr>
          <a:xfrm>
            <a:off x="581191" y="6196614"/>
            <a:ext cx="606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2"/>
              </a:rPr>
              <a:t>https://www.iea.org/reports/global-ev-outlook-2020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A1F6C6B-892C-44CC-B118-15BC61DCD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321" y="2118695"/>
            <a:ext cx="6968510" cy="318965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A3341A-AE07-45BA-8DA9-33C5ACDF7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1" y="5319857"/>
            <a:ext cx="7291388" cy="2163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0B1262-03FE-487B-ACE2-EC9766A3C41C}"/>
              </a:ext>
            </a:extLst>
          </p:cNvPr>
          <p:cNvSpPr txBox="1"/>
          <p:nvPr/>
        </p:nvSpPr>
        <p:spPr>
          <a:xfrm>
            <a:off x="8520006" y="1971675"/>
            <a:ext cx="3271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2030, more than 250 million vehicles would need their batteries to be charged.</a:t>
            </a:r>
          </a:p>
        </p:txBody>
      </p:sp>
    </p:spTree>
    <p:extLst>
      <p:ext uri="{BB962C8B-B14F-4D97-AF65-F5344CB8AC3E}">
        <p14:creationId xmlns:p14="http://schemas.microsoft.com/office/powerpoint/2010/main" val="4015805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FDB6D-E5BE-48DE-BCB1-64EF79043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/>
              <a:t>Charging demands analysis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75B78-2166-4B52-94F1-18773B3B4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/>
              <a:t>User Demand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>
                <a:sym typeface="Wingdings" panose="05000000000000000000" pitchFamily="2" charset="2"/>
              </a:rPr>
              <a:t>Charge batteries without reducing battery life at anytime</a:t>
            </a:r>
          </a:p>
          <a:p>
            <a:r>
              <a:rPr lang="en-US"/>
              <a:t>Charging Stations Owner  Demand</a:t>
            </a: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 Rent vacant charging stations and earn money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B36FDC9-1824-43BA-B092-AF4B3CD4D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651912"/>
              </p:ext>
            </p:extLst>
          </p:nvPr>
        </p:nvGraphicFramePr>
        <p:xfrm>
          <a:off x="4654296" y="2005804"/>
          <a:ext cx="6735273" cy="266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556">
                  <a:extLst>
                    <a:ext uri="{9D8B030D-6E8A-4147-A177-3AD203B41FA5}">
                      <a16:colId xmlns:a16="http://schemas.microsoft.com/office/drawing/2014/main" val="2486089983"/>
                    </a:ext>
                  </a:extLst>
                </a:gridCol>
                <a:gridCol w="2098161">
                  <a:extLst>
                    <a:ext uri="{9D8B030D-6E8A-4147-A177-3AD203B41FA5}">
                      <a16:colId xmlns:a16="http://schemas.microsoft.com/office/drawing/2014/main" val="499684523"/>
                    </a:ext>
                  </a:extLst>
                </a:gridCol>
                <a:gridCol w="2318556">
                  <a:extLst>
                    <a:ext uri="{9D8B030D-6E8A-4147-A177-3AD203B41FA5}">
                      <a16:colId xmlns:a16="http://schemas.microsoft.com/office/drawing/2014/main" val="807497687"/>
                    </a:ext>
                  </a:extLst>
                </a:gridCol>
              </a:tblGrid>
              <a:tr h="465475"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 marL="105790" marR="105790" marT="52895" marB="52895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Charging Time</a:t>
                      </a:r>
                    </a:p>
                  </a:txBody>
                  <a:tcPr marL="105790" marR="105790" marT="52895" marB="52895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Battery Life Cycle</a:t>
                      </a:r>
                    </a:p>
                  </a:txBody>
                  <a:tcPr marL="105790" marR="105790" marT="52895" marB="52895"/>
                </a:tc>
                <a:extLst>
                  <a:ext uri="{0D108BD9-81ED-4DB2-BD59-A6C34878D82A}">
                    <a16:rowId xmlns:a16="http://schemas.microsoft.com/office/drawing/2014/main" val="38349423"/>
                  </a:ext>
                </a:extLst>
              </a:tr>
              <a:tr h="1417581">
                <a:tc>
                  <a:txBody>
                    <a:bodyPr/>
                    <a:lstStyle/>
                    <a:p>
                      <a:r>
                        <a:rPr lang="en-US" sz="2100"/>
                        <a:t>Quick Charge</a:t>
                      </a:r>
                    </a:p>
                  </a:txBody>
                  <a:tcPr marL="105790" marR="105790" marT="52895" marB="52895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Tesla Model Y: 18min</a:t>
                      </a:r>
                    </a:p>
                    <a:p>
                      <a:r>
                        <a:rPr lang="en-US" sz="2100"/>
                        <a:t>OEM average: 30 ~ 40min</a:t>
                      </a:r>
                    </a:p>
                  </a:txBody>
                  <a:tcPr marL="105790" marR="105790" marT="52895" marB="52895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Cycle decreases rapidly</a:t>
                      </a:r>
                    </a:p>
                  </a:txBody>
                  <a:tcPr marL="105790" marR="105790" marT="52895" marB="52895"/>
                </a:tc>
                <a:extLst>
                  <a:ext uri="{0D108BD9-81ED-4DB2-BD59-A6C34878D82A}">
                    <a16:rowId xmlns:a16="http://schemas.microsoft.com/office/drawing/2014/main" val="1004941712"/>
                  </a:ext>
                </a:extLst>
              </a:tr>
              <a:tr h="782844">
                <a:tc>
                  <a:txBody>
                    <a:bodyPr/>
                    <a:lstStyle/>
                    <a:p>
                      <a:r>
                        <a:rPr lang="en-US" sz="2100"/>
                        <a:t>Standby(normal) Charge</a:t>
                      </a:r>
                    </a:p>
                  </a:txBody>
                  <a:tcPr marL="105790" marR="105790" marT="52895" marB="52895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Average 6hrs </a:t>
                      </a:r>
                    </a:p>
                  </a:txBody>
                  <a:tcPr marL="105790" marR="105790" marT="52895" marB="52895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Cycle decreases slowly</a:t>
                      </a:r>
                    </a:p>
                  </a:txBody>
                  <a:tcPr marL="105790" marR="105790" marT="52895" marB="52895"/>
                </a:tc>
                <a:extLst>
                  <a:ext uri="{0D108BD9-81ED-4DB2-BD59-A6C34878D82A}">
                    <a16:rowId xmlns:a16="http://schemas.microsoft.com/office/drawing/2014/main" val="3692121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34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8D95E-E848-4E61-8659-85409B12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63" y="10167"/>
            <a:ext cx="10399302" cy="22563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Charging station cost analysis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12664-5E33-4D1D-8C9B-8C647E003AA0}"/>
              </a:ext>
            </a:extLst>
          </p:cNvPr>
          <p:cNvSpPr txBox="1"/>
          <p:nvPr/>
        </p:nvSpPr>
        <p:spPr>
          <a:xfrm>
            <a:off x="89261" y="6240864"/>
            <a:ext cx="6709103" cy="741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D8A870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https://www.fixr.com/costs/home-electric-vehicle-charging-station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C9BB25-A076-4E3D-BDFE-A067607D3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534" y="2193317"/>
            <a:ext cx="3595192" cy="30469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C81E0B-B25A-4CA1-AA1E-4CF8F106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0139" y="2193317"/>
            <a:ext cx="4213783" cy="301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C20C7B-062A-437E-A128-0365A1575E53}"/>
              </a:ext>
            </a:extLst>
          </p:cNvPr>
          <p:cNvSpPr txBox="1"/>
          <p:nvPr/>
        </p:nvSpPr>
        <p:spPr>
          <a:xfrm>
            <a:off x="513862" y="5644055"/>
            <a:ext cx="441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Installation cost + Charging price = TBD</a:t>
            </a:r>
          </a:p>
        </p:txBody>
      </p:sp>
      <p:sp>
        <p:nvSpPr>
          <p:cNvPr id="4" name="Plus Sign 3">
            <a:extLst>
              <a:ext uri="{FF2B5EF4-FFF2-40B4-BE49-F238E27FC236}">
                <a16:creationId xmlns:a16="http://schemas.microsoft.com/office/drawing/2014/main" id="{3D14BE7B-8A70-4E7C-9A81-8E49EA1A1327}"/>
              </a:ext>
            </a:extLst>
          </p:cNvPr>
          <p:cNvSpPr/>
          <p:nvPr/>
        </p:nvSpPr>
        <p:spPr>
          <a:xfrm>
            <a:off x="4149854" y="3333921"/>
            <a:ext cx="612032" cy="765718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quals 5">
            <a:extLst>
              <a:ext uri="{FF2B5EF4-FFF2-40B4-BE49-F238E27FC236}">
                <a16:creationId xmlns:a16="http://schemas.microsoft.com/office/drawing/2014/main" id="{943C8C3E-56D2-4C84-B8D2-822670C0BC33}"/>
              </a:ext>
            </a:extLst>
          </p:cNvPr>
          <p:cNvSpPr/>
          <p:nvPr/>
        </p:nvSpPr>
        <p:spPr>
          <a:xfrm>
            <a:off x="9374818" y="3429000"/>
            <a:ext cx="1074198" cy="670639"/>
          </a:xfrm>
          <a:prstGeom prst="mathEqual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269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1A0BE-B112-417F-B27A-1FEE97CEB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48" y="549029"/>
            <a:ext cx="3568661" cy="2256390"/>
          </a:xfrm>
        </p:spPr>
        <p:txBody>
          <a:bodyPr anchor="ctr">
            <a:normAutofit/>
          </a:bodyPr>
          <a:lstStyle/>
          <a:p>
            <a:r>
              <a:rPr lang="en-US" dirty="0"/>
              <a:t>Solution: auto charging &amp; match system (Technical)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CC0986E-9CBF-4D4E-9B67-6D3332E482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2324149"/>
              </p:ext>
            </p:extLst>
          </p:nvPr>
        </p:nvGraphicFramePr>
        <p:xfrm>
          <a:off x="4916976" y="1138278"/>
          <a:ext cx="7183597" cy="3611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Taxi">
            <a:extLst>
              <a:ext uri="{FF2B5EF4-FFF2-40B4-BE49-F238E27FC236}">
                <a16:creationId xmlns:a16="http://schemas.microsoft.com/office/drawing/2014/main" id="{E32FB81C-0662-4351-9BB4-B2DDE2CA22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5161" y="2617566"/>
            <a:ext cx="1713338" cy="1713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244F4-F84A-40A8-86D5-E43194BB42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220" y="3065889"/>
            <a:ext cx="1713338" cy="103314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01565EF-5B69-426D-9AE4-B26CCD0FAA73}"/>
              </a:ext>
            </a:extLst>
          </p:cNvPr>
          <p:cNvGrpSpPr/>
          <p:nvPr/>
        </p:nvGrpSpPr>
        <p:grpSpPr>
          <a:xfrm>
            <a:off x="2546360" y="5354940"/>
            <a:ext cx="2015510" cy="1305499"/>
            <a:chOff x="7572373" y="4711222"/>
            <a:chExt cx="2321434" cy="185481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6B7E09C-BCB0-4928-950D-4F28FE54F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72373" y="4711222"/>
              <a:ext cx="2321434" cy="1854814"/>
            </a:xfrm>
            <a:prstGeom prst="rect">
              <a:avLst/>
            </a:prstGeom>
          </p:spPr>
        </p:pic>
        <p:pic>
          <p:nvPicPr>
            <p:cNvPr id="28" name="Graphic 27" descr="Taxi">
              <a:extLst>
                <a:ext uri="{FF2B5EF4-FFF2-40B4-BE49-F238E27FC236}">
                  <a16:creationId xmlns:a16="http://schemas.microsoft.com/office/drawing/2014/main" id="{6D39DE13-F94C-4EC7-AAE5-26E493B9E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11789" y="5455949"/>
              <a:ext cx="948408" cy="94840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6F08600-6EB0-4EA5-ACE8-B671AA783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45150" y="5525449"/>
              <a:ext cx="361214" cy="875351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9E7FA5D3-D762-4936-BA77-6EDD0E2171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5268" y="3641871"/>
            <a:ext cx="1048518" cy="91432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B2988EF-E176-4BF4-97E2-66CF26928E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7301" y="3693738"/>
            <a:ext cx="1048518" cy="914326"/>
          </a:xfrm>
          <a:prstGeom prst="rect">
            <a:avLst/>
          </a:prstGeom>
        </p:spPr>
      </p:pic>
      <p:sp>
        <p:nvSpPr>
          <p:cNvPr id="41" name="Right Brace 40">
            <a:extLst>
              <a:ext uri="{FF2B5EF4-FFF2-40B4-BE49-F238E27FC236}">
                <a16:creationId xmlns:a16="http://schemas.microsoft.com/office/drawing/2014/main" id="{1888D56E-F38E-48C1-9853-98397926A651}"/>
              </a:ext>
            </a:extLst>
          </p:cNvPr>
          <p:cNvSpPr/>
          <p:nvPr/>
        </p:nvSpPr>
        <p:spPr>
          <a:xfrm rot="5400000">
            <a:off x="3128274" y="3296404"/>
            <a:ext cx="524259" cy="31976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2888472-352C-4E00-B146-F1E6E5B0C772}"/>
              </a:ext>
            </a:extLst>
          </p:cNvPr>
          <p:cNvSpPr/>
          <p:nvPr/>
        </p:nvSpPr>
        <p:spPr>
          <a:xfrm>
            <a:off x="4785064" y="5761611"/>
            <a:ext cx="1310936" cy="246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D015321-87D1-4E1C-BD13-557207471D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1890" y="5194149"/>
            <a:ext cx="1343260" cy="144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00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24E1A04-39B9-40B4-9262-CDD9ED752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81B9858-A5E9-4EB2-830E-72BB81A84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83B291D-F718-46F4-AF9D-812BD0032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6261C36-54A7-4257-8145-A85D30C0E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1A0BE-B112-417F-B27A-1FEE97CEB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20431"/>
            <a:ext cx="1099354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Business model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3244F4-F84A-40A8-86D5-E43194BB4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79" r="13459" b="-3"/>
          <a:stretch/>
        </p:blipFill>
        <p:spPr>
          <a:xfrm>
            <a:off x="1035335" y="3598952"/>
            <a:ext cx="2527916" cy="226109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E7FA5D3-D762-4936-BA77-6EDD0E217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58" b="4"/>
          <a:stretch/>
        </p:blipFill>
        <p:spPr>
          <a:xfrm>
            <a:off x="4828432" y="3598952"/>
            <a:ext cx="2527916" cy="226109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D015321-87D1-4E1C-BD13-557207471D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048" r="-1" b="-1"/>
          <a:stretch/>
        </p:blipFill>
        <p:spPr>
          <a:xfrm>
            <a:off x="8628749" y="3598899"/>
            <a:ext cx="2527916" cy="226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16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F47317F-C87A-4D9C-A72E-89C67FDA2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49680-E64B-45CE-814B-E260E3776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027034"/>
            <a:ext cx="7166927" cy="3703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Development plan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43C5F-7AA1-409B-BD18-44E928CE3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031846"/>
            <a:ext cx="7223760" cy="11165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FF31F9-8C96-4D43-9B36-20F6B6FE6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7694" y="0"/>
            <a:ext cx="4304306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252CC1-04C4-47A3-AFEA-5022A689C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640" y="5031846"/>
            <a:ext cx="3546077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516280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777</Words>
  <Application>Microsoft Office PowerPoint</Application>
  <PresentationFormat>Widescreen</PresentationFormat>
  <Paragraphs>157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Franklin Gothic Book</vt:lpstr>
      <vt:lpstr>Franklin Gothic Demi</vt:lpstr>
      <vt:lpstr>Wingdings</vt:lpstr>
      <vt:lpstr>Wingdings 2</vt:lpstr>
      <vt:lpstr>DividendVTI</vt:lpstr>
      <vt:lpstr>AUTO Charging system</vt:lpstr>
      <vt:lpstr>Purpose of the project</vt:lpstr>
      <vt:lpstr>Marketability</vt:lpstr>
      <vt:lpstr>Electrification Outlook </vt:lpstr>
      <vt:lpstr>Charging demands analysis</vt:lpstr>
      <vt:lpstr>Charging station cost analysis</vt:lpstr>
      <vt:lpstr>Solution: auto charging &amp; match system (Technical)</vt:lpstr>
      <vt:lpstr>Business model </vt:lpstr>
      <vt:lpstr>Development plan</vt:lpstr>
      <vt:lpstr>Development plan: Auto charging system Proto-type road map</vt:lpstr>
      <vt:lpstr>Autonomous Parking assistanCe</vt:lpstr>
      <vt:lpstr>Purpose of the project: autonomous parking assitance</vt:lpstr>
      <vt:lpstr>Design an industry-level autonomous parking</vt:lpstr>
      <vt:lpstr>Image processing design: lane detection</vt:lpstr>
      <vt:lpstr>Motion planning design: steering</vt:lpstr>
      <vt:lpstr>Software design: driving mode</vt:lpstr>
      <vt:lpstr>Front_wheels vs back_wheels</vt:lpstr>
      <vt:lpstr>Image processing design: parking lot detection</vt:lpstr>
      <vt:lpstr>Motion planning design: parking</vt:lpstr>
      <vt:lpstr>Hardware design: steering wheel</vt:lpstr>
      <vt:lpstr>Software design</vt:lpstr>
      <vt:lpstr>Autocharging service app</vt:lpstr>
      <vt:lpstr>Auto charger robot</vt:lpstr>
      <vt:lpstr>Charger robot conditions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Charging system</dc:title>
  <dc:creator>KIM KWANGKYUN BRUCE</dc:creator>
  <cp:lastModifiedBy>KIM KWANGKYUN BRUCE</cp:lastModifiedBy>
  <cp:revision>1</cp:revision>
  <dcterms:created xsi:type="dcterms:W3CDTF">2020-09-07T12:52:24Z</dcterms:created>
  <dcterms:modified xsi:type="dcterms:W3CDTF">2020-09-07T12:58:34Z</dcterms:modified>
</cp:coreProperties>
</file>